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1" r:id="rId3"/>
    <p:sldId id="259" r:id="rId4"/>
    <p:sldId id="268" r:id="rId5"/>
    <p:sldId id="264" r:id="rId6"/>
    <p:sldId id="258" r:id="rId7"/>
    <p:sldId id="263" r:id="rId8"/>
    <p:sldId id="265" r:id="rId9"/>
    <p:sldId id="266" r:id="rId10"/>
    <p:sldId id="267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3399"/>
    <a:srgbClr val="663300"/>
    <a:srgbClr val="FF7C80"/>
    <a:srgbClr val="FFFF00"/>
    <a:srgbClr val="0033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11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5EAE8-11BF-4375-9EF4-4498AA409B0F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4AFF9CFB-68D9-4854-8C53-FF430AB584EA}">
      <dgm:prSet phldrT="[Текст]"/>
      <dgm:spPr/>
      <dgm:t>
        <a:bodyPr/>
        <a:lstStyle/>
        <a:p>
          <a:endParaRPr lang="ru-RU" dirty="0"/>
        </a:p>
      </dgm:t>
    </dgm:pt>
    <dgm:pt modelId="{EBAFCCA1-1EC3-4635-9DDB-A4F4804A5C0A}" type="parTrans" cxnId="{B49AD36A-2FFC-474D-A294-C853A888D138}">
      <dgm:prSet/>
      <dgm:spPr/>
      <dgm:t>
        <a:bodyPr/>
        <a:lstStyle/>
        <a:p>
          <a:endParaRPr lang="ru-RU"/>
        </a:p>
      </dgm:t>
    </dgm:pt>
    <dgm:pt modelId="{5EF90FDE-C789-4D10-BC82-2B1AF01B6D63}" type="sibTrans" cxnId="{B49AD36A-2FFC-474D-A294-C853A888D138}">
      <dgm:prSet/>
      <dgm:spPr/>
      <dgm:t>
        <a:bodyPr/>
        <a:lstStyle/>
        <a:p>
          <a:endParaRPr lang="ru-RU"/>
        </a:p>
      </dgm:t>
    </dgm:pt>
    <dgm:pt modelId="{CDC071BF-0868-4E2D-A299-2704DCE89F16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sldjump"/>
            </a:rPr>
            <a:t>Сведения об авторе</a:t>
          </a:r>
          <a:endParaRPr lang="ru-RU" dirty="0"/>
        </a:p>
      </dgm:t>
    </dgm:pt>
    <dgm:pt modelId="{9E567E84-FC4E-4761-B7D9-99811E03CA8B}" type="parTrans" cxnId="{39A86CA7-4DFD-4D40-9F09-9D4484373667}">
      <dgm:prSet/>
      <dgm:spPr/>
      <dgm:t>
        <a:bodyPr/>
        <a:lstStyle/>
        <a:p>
          <a:endParaRPr lang="ru-RU"/>
        </a:p>
      </dgm:t>
    </dgm:pt>
    <dgm:pt modelId="{0835AC6D-B71C-4FA0-8AE2-83EBBE6D9130}" type="sibTrans" cxnId="{39A86CA7-4DFD-4D40-9F09-9D4484373667}">
      <dgm:prSet/>
      <dgm:spPr/>
      <dgm:t>
        <a:bodyPr/>
        <a:lstStyle/>
        <a:p>
          <a:endParaRPr lang="ru-RU"/>
        </a:p>
      </dgm:t>
    </dgm:pt>
    <dgm:pt modelId="{A21AD262-BAC3-477D-9243-68918C9E6B33}">
      <dgm:prSet phldrT="[Текст]"/>
      <dgm:spPr/>
      <dgm:t>
        <a:bodyPr/>
        <a:lstStyle/>
        <a:p>
          <a:endParaRPr lang="ru-RU" dirty="0"/>
        </a:p>
      </dgm:t>
    </dgm:pt>
    <dgm:pt modelId="{617AF6BA-F2C8-419D-BCCC-6565EBBF3D6A}" type="parTrans" cxnId="{B87280DB-7FB4-4990-A0FF-8C92D5F7F848}">
      <dgm:prSet/>
      <dgm:spPr/>
      <dgm:t>
        <a:bodyPr/>
        <a:lstStyle/>
        <a:p>
          <a:endParaRPr lang="ru-RU"/>
        </a:p>
      </dgm:t>
    </dgm:pt>
    <dgm:pt modelId="{4941882D-A970-4C93-BF99-1C24E9C1DABA}" type="sibTrans" cxnId="{B87280DB-7FB4-4990-A0FF-8C92D5F7F848}">
      <dgm:prSet/>
      <dgm:spPr/>
      <dgm:t>
        <a:bodyPr/>
        <a:lstStyle/>
        <a:p>
          <a:endParaRPr lang="ru-RU"/>
        </a:p>
      </dgm:t>
    </dgm:pt>
    <dgm:pt modelId="{00D13E46-E4C1-4D47-920F-FF35315E60D2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2" action="ppaction://hlinksldjump"/>
            </a:rPr>
            <a:t>Правила игры</a:t>
          </a:r>
          <a:endParaRPr lang="ru-RU" dirty="0"/>
        </a:p>
      </dgm:t>
    </dgm:pt>
    <dgm:pt modelId="{4890B6B4-8D39-4184-9675-FD7B09E46300}" type="parTrans" cxnId="{3F403281-5FFB-4AEA-8F72-F862D6BDAF5D}">
      <dgm:prSet/>
      <dgm:spPr/>
      <dgm:t>
        <a:bodyPr/>
        <a:lstStyle/>
        <a:p>
          <a:endParaRPr lang="ru-RU"/>
        </a:p>
      </dgm:t>
    </dgm:pt>
    <dgm:pt modelId="{B4CD0AC4-15B2-45FC-AEBA-0A0A40EE1936}" type="sibTrans" cxnId="{3F403281-5FFB-4AEA-8F72-F862D6BDAF5D}">
      <dgm:prSet/>
      <dgm:spPr/>
      <dgm:t>
        <a:bodyPr/>
        <a:lstStyle/>
        <a:p>
          <a:endParaRPr lang="ru-RU"/>
        </a:p>
      </dgm:t>
    </dgm:pt>
    <dgm:pt modelId="{7C4311C8-018B-41F9-95CB-E63E032836EE}">
      <dgm:prSet phldrT="[Текст]"/>
      <dgm:spPr/>
      <dgm:t>
        <a:bodyPr/>
        <a:lstStyle/>
        <a:p>
          <a:endParaRPr lang="ru-RU" dirty="0"/>
        </a:p>
      </dgm:t>
    </dgm:pt>
    <dgm:pt modelId="{537A32B8-7065-4BDA-934C-33A0606C3BF7}" type="parTrans" cxnId="{612F2DB2-A396-4ADC-A061-394E853B451D}">
      <dgm:prSet/>
      <dgm:spPr/>
      <dgm:t>
        <a:bodyPr/>
        <a:lstStyle/>
        <a:p>
          <a:endParaRPr lang="ru-RU"/>
        </a:p>
      </dgm:t>
    </dgm:pt>
    <dgm:pt modelId="{339C0EDF-42CC-4F0B-906C-FAAF4B9C24EF}" type="sibTrans" cxnId="{612F2DB2-A396-4ADC-A061-394E853B451D}">
      <dgm:prSet/>
      <dgm:spPr/>
      <dgm:t>
        <a:bodyPr/>
        <a:lstStyle/>
        <a:p>
          <a:endParaRPr lang="ru-RU"/>
        </a:p>
      </dgm:t>
    </dgm:pt>
    <dgm:pt modelId="{3A5FA530-375A-4755-8D90-7FBAF2470CC2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3" action="ppaction://hlinksldjump"/>
            </a:rPr>
            <a:t>Источники информации</a:t>
          </a:r>
          <a:endParaRPr lang="ru-RU" dirty="0"/>
        </a:p>
      </dgm:t>
    </dgm:pt>
    <dgm:pt modelId="{028A784C-8F20-4F05-8B6C-B17D05472A22}" type="parTrans" cxnId="{40D28E6B-E35A-4F68-B2D9-F36D02541469}">
      <dgm:prSet/>
      <dgm:spPr/>
      <dgm:t>
        <a:bodyPr/>
        <a:lstStyle/>
        <a:p>
          <a:endParaRPr lang="ru-RU"/>
        </a:p>
      </dgm:t>
    </dgm:pt>
    <dgm:pt modelId="{C185740F-C539-4594-BEC1-EDDD87D0FFF5}" type="sibTrans" cxnId="{40D28E6B-E35A-4F68-B2D9-F36D02541469}">
      <dgm:prSet/>
      <dgm:spPr/>
      <dgm:t>
        <a:bodyPr/>
        <a:lstStyle/>
        <a:p>
          <a:endParaRPr lang="ru-RU"/>
        </a:p>
      </dgm:t>
    </dgm:pt>
    <dgm:pt modelId="{83A527CB-9700-4CF0-B229-B21F66AD7EF8}">
      <dgm:prSet phldrT="[Текст]"/>
      <dgm:spPr/>
      <dgm:t>
        <a:bodyPr/>
        <a:lstStyle/>
        <a:p>
          <a:endParaRPr lang="ru-RU" dirty="0"/>
        </a:p>
      </dgm:t>
    </dgm:pt>
    <dgm:pt modelId="{F25AAF15-391A-490F-BCFB-0BA70A10C89E}" type="parTrans" cxnId="{C612B582-2993-452B-8029-A475966749AB}">
      <dgm:prSet/>
      <dgm:spPr/>
      <dgm:t>
        <a:bodyPr/>
        <a:lstStyle/>
        <a:p>
          <a:endParaRPr lang="ru-RU"/>
        </a:p>
      </dgm:t>
    </dgm:pt>
    <dgm:pt modelId="{83E3A9B1-2A92-4B44-923E-923F19C3FE0A}" type="sibTrans" cxnId="{C612B582-2993-452B-8029-A475966749AB}">
      <dgm:prSet/>
      <dgm:spPr/>
      <dgm:t>
        <a:bodyPr/>
        <a:lstStyle/>
        <a:p>
          <a:endParaRPr lang="ru-RU"/>
        </a:p>
      </dgm:t>
    </dgm:pt>
    <dgm:pt modelId="{B5270E60-4BDA-4B8F-B5FC-E2A8D0B22E85}">
      <dgm:prSet/>
      <dgm:spPr/>
      <dgm:t>
        <a:bodyPr/>
        <a:lstStyle/>
        <a:p>
          <a:r>
            <a:rPr lang="ru-RU" dirty="0" smtClean="0">
              <a:hlinkClick xmlns:r="http://schemas.openxmlformats.org/officeDocument/2006/relationships" r:id="rId4" action="ppaction://hlinksldjump"/>
            </a:rPr>
            <a:t>Начать игру</a:t>
          </a:r>
          <a:endParaRPr lang="ru-RU" dirty="0"/>
        </a:p>
      </dgm:t>
    </dgm:pt>
    <dgm:pt modelId="{634D4332-6FA3-4E8F-A8BC-C0F0D8D4B8E5}" type="parTrans" cxnId="{538B4C6F-E84A-4444-A289-0EF80FCA678C}">
      <dgm:prSet/>
      <dgm:spPr/>
      <dgm:t>
        <a:bodyPr/>
        <a:lstStyle/>
        <a:p>
          <a:endParaRPr lang="ru-RU"/>
        </a:p>
      </dgm:t>
    </dgm:pt>
    <dgm:pt modelId="{EDCC6892-69C4-41B1-AACA-078E46696F85}" type="sibTrans" cxnId="{538B4C6F-E84A-4444-A289-0EF80FCA678C}">
      <dgm:prSet/>
      <dgm:spPr/>
      <dgm:t>
        <a:bodyPr/>
        <a:lstStyle/>
        <a:p>
          <a:endParaRPr lang="ru-RU"/>
        </a:p>
      </dgm:t>
    </dgm:pt>
    <dgm:pt modelId="{CE3413E8-2F9F-40D8-97DC-8572F2CF6A61}">
      <dgm:prSet/>
      <dgm:spPr/>
      <dgm:t>
        <a:bodyPr/>
        <a:lstStyle/>
        <a:p>
          <a:endParaRPr lang="ru-RU" dirty="0"/>
        </a:p>
      </dgm:t>
    </dgm:pt>
    <dgm:pt modelId="{BF5F5BC9-BEF0-4BDC-87FE-1D7D0178CCA2}" type="parTrans" cxnId="{0E115D02-47CA-45CD-9EE7-A33ABDE53FD4}">
      <dgm:prSet/>
      <dgm:spPr/>
      <dgm:t>
        <a:bodyPr/>
        <a:lstStyle/>
        <a:p>
          <a:endParaRPr lang="ru-RU"/>
        </a:p>
      </dgm:t>
    </dgm:pt>
    <dgm:pt modelId="{39F34AE2-A284-427F-9D9D-AB1672F418E1}" type="sibTrans" cxnId="{0E115D02-47CA-45CD-9EE7-A33ABDE53FD4}">
      <dgm:prSet/>
      <dgm:spPr/>
      <dgm:t>
        <a:bodyPr/>
        <a:lstStyle/>
        <a:p>
          <a:endParaRPr lang="ru-RU"/>
        </a:p>
      </dgm:t>
    </dgm:pt>
    <dgm:pt modelId="{9D31A437-70DF-4511-91E0-830F2A8E1B86}">
      <dgm:prSet/>
      <dgm:spPr/>
      <dgm:t>
        <a:bodyPr/>
        <a:lstStyle/>
        <a:p>
          <a:r>
            <a:rPr lang="ru-RU" dirty="0" smtClean="0">
              <a:hlinkClick xmlns:r="http://schemas.openxmlformats.org/officeDocument/2006/relationships" r:id="rId5" action="ppaction://hlinksldjump"/>
            </a:rPr>
            <a:t>Закончить игру</a:t>
          </a:r>
          <a:endParaRPr lang="ru-RU" dirty="0"/>
        </a:p>
      </dgm:t>
    </dgm:pt>
    <dgm:pt modelId="{2B224D3A-036C-42C4-9ABA-D9EFDB0B81D4}" type="parTrans" cxnId="{518B4C75-6966-4E58-9B05-DC3D9D30DD5A}">
      <dgm:prSet/>
      <dgm:spPr/>
      <dgm:t>
        <a:bodyPr/>
        <a:lstStyle/>
        <a:p>
          <a:endParaRPr lang="ru-RU"/>
        </a:p>
      </dgm:t>
    </dgm:pt>
    <dgm:pt modelId="{FA1AA9F1-8623-4914-813F-9B580091DF8E}" type="sibTrans" cxnId="{518B4C75-6966-4E58-9B05-DC3D9D30DD5A}">
      <dgm:prSet/>
      <dgm:spPr/>
      <dgm:t>
        <a:bodyPr/>
        <a:lstStyle/>
        <a:p>
          <a:endParaRPr lang="ru-RU"/>
        </a:p>
      </dgm:t>
    </dgm:pt>
    <dgm:pt modelId="{0924063D-2D39-43B6-ABC9-CA605F30874D}" type="pres">
      <dgm:prSet presAssocID="{BB05EAE8-11BF-4375-9EF4-4498AA409B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00E89C-0740-4CCD-AE67-D4679020064C}" type="pres">
      <dgm:prSet presAssocID="{4AFF9CFB-68D9-4854-8C53-FF430AB584EA}" presName="composite" presStyleCnt="0"/>
      <dgm:spPr/>
    </dgm:pt>
    <dgm:pt modelId="{0160F548-A529-478B-8983-5EC753B677F5}" type="pres">
      <dgm:prSet presAssocID="{4AFF9CFB-68D9-4854-8C53-FF430AB584EA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35DF7-D5C6-49F4-9CEF-3FE052A14388}" type="pres">
      <dgm:prSet presAssocID="{4AFF9CFB-68D9-4854-8C53-FF430AB584EA}" presName="descendantText" presStyleLbl="alignAcc1" presStyleIdx="0" presStyleCnt="5" custLinFactNeighborX="-120" custLinFactNeighborY="-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C8728-FB6F-42A3-AC7E-33EF7023832D}" type="pres">
      <dgm:prSet presAssocID="{5EF90FDE-C789-4D10-BC82-2B1AF01B6D63}" presName="sp" presStyleCnt="0"/>
      <dgm:spPr/>
    </dgm:pt>
    <dgm:pt modelId="{3E965FB1-3E86-4CFE-9F45-AFFDA669C521}" type="pres">
      <dgm:prSet presAssocID="{A21AD262-BAC3-477D-9243-68918C9E6B33}" presName="composite" presStyleCnt="0"/>
      <dgm:spPr/>
    </dgm:pt>
    <dgm:pt modelId="{F49C7D55-26F2-4D90-B1DE-484A05BEC93B}" type="pres">
      <dgm:prSet presAssocID="{A21AD262-BAC3-477D-9243-68918C9E6B3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D9CDE-F768-4B85-91F7-631304AB55C1}" type="pres">
      <dgm:prSet presAssocID="{A21AD262-BAC3-477D-9243-68918C9E6B33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5F362-28DC-4EB2-A3DE-76F2D77645BF}" type="pres">
      <dgm:prSet presAssocID="{4941882D-A970-4C93-BF99-1C24E9C1DABA}" presName="sp" presStyleCnt="0"/>
      <dgm:spPr/>
    </dgm:pt>
    <dgm:pt modelId="{C5C2E598-DFAB-4AC6-95B1-3F3D3FDEA970}" type="pres">
      <dgm:prSet presAssocID="{7C4311C8-018B-41F9-95CB-E63E032836EE}" presName="composite" presStyleCnt="0"/>
      <dgm:spPr/>
    </dgm:pt>
    <dgm:pt modelId="{47DD537E-5D6D-4E2C-B2D2-B31873CA85AF}" type="pres">
      <dgm:prSet presAssocID="{7C4311C8-018B-41F9-95CB-E63E032836EE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DF144-635A-4D96-90CF-479190570E84}" type="pres">
      <dgm:prSet presAssocID="{7C4311C8-018B-41F9-95CB-E63E032836E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69CBB-33A8-43F1-BFA7-F79C0AA54D6B}" type="pres">
      <dgm:prSet presAssocID="{339C0EDF-42CC-4F0B-906C-FAAF4B9C24EF}" presName="sp" presStyleCnt="0"/>
      <dgm:spPr/>
    </dgm:pt>
    <dgm:pt modelId="{69BA5E3B-8BBF-4385-BD03-034C7C85A14C}" type="pres">
      <dgm:prSet presAssocID="{83A527CB-9700-4CF0-B229-B21F66AD7EF8}" presName="composite" presStyleCnt="0"/>
      <dgm:spPr/>
    </dgm:pt>
    <dgm:pt modelId="{7AD61771-B7B5-4C86-9E10-FCA7562CF2FD}" type="pres">
      <dgm:prSet presAssocID="{83A527CB-9700-4CF0-B229-B21F66AD7EF8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EB94D-407C-4214-9AE9-B75377943489}" type="pres">
      <dgm:prSet presAssocID="{83A527CB-9700-4CF0-B229-B21F66AD7EF8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8D985-8DE2-4C4B-A113-598058899289}" type="pres">
      <dgm:prSet presAssocID="{83E3A9B1-2A92-4B44-923E-923F19C3FE0A}" presName="sp" presStyleCnt="0"/>
      <dgm:spPr/>
    </dgm:pt>
    <dgm:pt modelId="{9E2E9E75-10D4-48C8-B497-757B437291AC}" type="pres">
      <dgm:prSet presAssocID="{CE3413E8-2F9F-40D8-97DC-8572F2CF6A61}" presName="composite" presStyleCnt="0"/>
      <dgm:spPr/>
    </dgm:pt>
    <dgm:pt modelId="{8AAB70EA-9B60-492A-8F75-7E981D25AFBF}" type="pres">
      <dgm:prSet presAssocID="{CE3413E8-2F9F-40D8-97DC-8572F2CF6A6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E7926-E31E-4D50-8005-A844DCE81F72}" type="pres">
      <dgm:prSet presAssocID="{CE3413E8-2F9F-40D8-97DC-8572F2CF6A6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6DAB9B-E5CF-436C-9A75-44996CD2E36A}" type="presOf" srcId="{CDC071BF-0868-4E2D-A299-2704DCE89F16}" destId="{A0235DF7-D5C6-49F4-9CEF-3FE052A14388}" srcOrd="0" destOrd="0" presId="urn:microsoft.com/office/officeart/2005/8/layout/chevron2"/>
    <dgm:cxn modelId="{518B4C75-6966-4E58-9B05-DC3D9D30DD5A}" srcId="{CE3413E8-2F9F-40D8-97DC-8572F2CF6A61}" destId="{9D31A437-70DF-4511-91E0-830F2A8E1B86}" srcOrd="0" destOrd="0" parTransId="{2B224D3A-036C-42C4-9ABA-D9EFDB0B81D4}" sibTransId="{FA1AA9F1-8623-4914-813F-9B580091DF8E}"/>
    <dgm:cxn modelId="{AEB2A822-7C59-472B-855F-AC795E233E7E}" type="presOf" srcId="{83A527CB-9700-4CF0-B229-B21F66AD7EF8}" destId="{7AD61771-B7B5-4C86-9E10-FCA7562CF2FD}" srcOrd="0" destOrd="0" presId="urn:microsoft.com/office/officeart/2005/8/layout/chevron2"/>
    <dgm:cxn modelId="{612F2DB2-A396-4ADC-A061-394E853B451D}" srcId="{BB05EAE8-11BF-4375-9EF4-4498AA409B0F}" destId="{7C4311C8-018B-41F9-95CB-E63E032836EE}" srcOrd="2" destOrd="0" parTransId="{537A32B8-7065-4BDA-934C-33A0606C3BF7}" sibTransId="{339C0EDF-42CC-4F0B-906C-FAAF4B9C24EF}"/>
    <dgm:cxn modelId="{C612B582-2993-452B-8029-A475966749AB}" srcId="{BB05EAE8-11BF-4375-9EF4-4498AA409B0F}" destId="{83A527CB-9700-4CF0-B229-B21F66AD7EF8}" srcOrd="3" destOrd="0" parTransId="{F25AAF15-391A-490F-BCFB-0BA70A10C89E}" sibTransId="{83E3A9B1-2A92-4B44-923E-923F19C3FE0A}"/>
    <dgm:cxn modelId="{B49AD36A-2FFC-474D-A294-C853A888D138}" srcId="{BB05EAE8-11BF-4375-9EF4-4498AA409B0F}" destId="{4AFF9CFB-68D9-4854-8C53-FF430AB584EA}" srcOrd="0" destOrd="0" parTransId="{EBAFCCA1-1EC3-4635-9DDB-A4F4804A5C0A}" sibTransId="{5EF90FDE-C789-4D10-BC82-2B1AF01B6D63}"/>
    <dgm:cxn modelId="{40D28E6B-E35A-4F68-B2D9-F36D02541469}" srcId="{7C4311C8-018B-41F9-95CB-E63E032836EE}" destId="{3A5FA530-375A-4755-8D90-7FBAF2470CC2}" srcOrd="0" destOrd="0" parTransId="{028A784C-8F20-4F05-8B6C-B17D05472A22}" sibTransId="{C185740F-C539-4594-BEC1-EDDD87D0FFF5}"/>
    <dgm:cxn modelId="{B87280DB-7FB4-4990-A0FF-8C92D5F7F848}" srcId="{BB05EAE8-11BF-4375-9EF4-4498AA409B0F}" destId="{A21AD262-BAC3-477D-9243-68918C9E6B33}" srcOrd="1" destOrd="0" parTransId="{617AF6BA-F2C8-419D-BCCC-6565EBBF3D6A}" sibTransId="{4941882D-A970-4C93-BF99-1C24E9C1DABA}"/>
    <dgm:cxn modelId="{538B4C6F-E84A-4444-A289-0EF80FCA678C}" srcId="{83A527CB-9700-4CF0-B229-B21F66AD7EF8}" destId="{B5270E60-4BDA-4B8F-B5FC-E2A8D0B22E85}" srcOrd="0" destOrd="0" parTransId="{634D4332-6FA3-4E8F-A8BC-C0F0D8D4B8E5}" sibTransId="{EDCC6892-69C4-41B1-AACA-078E46696F85}"/>
    <dgm:cxn modelId="{AF09F6CB-B94A-4FC5-B1CA-9E5CF2630B6E}" type="presOf" srcId="{CE3413E8-2F9F-40D8-97DC-8572F2CF6A61}" destId="{8AAB70EA-9B60-492A-8F75-7E981D25AFBF}" srcOrd="0" destOrd="0" presId="urn:microsoft.com/office/officeart/2005/8/layout/chevron2"/>
    <dgm:cxn modelId="{DD4B4527-5D3E-49BF-A36C-2AA29D1EA071}" type="presOf" srcId="{00D13E46-E4C1-4D47-920F-FF35315E60D2}" destId="{EABD9CDE-F768-4B85-91F7-631304AB55C1}" srcOrd="0" destOrd="0" presId="urn:microsoft.com/office/officeart/2005/8/layout/chevron2"/>
    <dgm:cxn modelId="{0E115D02-47CA-45CD-9EE7-A33ABDE53FD4}" srcId="{BB05EAE8-11BF-4375-9EF4-4498AA409B0F}" destId="{CE3413E8-2F9F-40D8-97DC-8572F2CF6A61}" srcOrd="4" destOrd="0" parTransId="{BF5F5BC9-BEF0-4BDC-87FE-1D7D0178CCA2}" sibTransId="{39F34AE2-A284-427F-9D9D-AB1672F418E1}"/>
    <dgm:cxn modelId="{E8DB3BE3-E6C0-462C-A12D-7FDC2961864A}" type="presOf" srcId="{4AFF9CFB-68D9-4854-8C53-FF430AB584EA}" destId="{0160F548-A529-478B-8983-5EC753B677F5}" srcOrd="0" destOrd="0" presId="urn:microsoft.com/office/officeart/2005/8/layout/chevron2"/>
    <dgm:cxn modelId="{6D394F3C-9B14-4B8B-B4C1-8CE3C5424BA9}" type="presOf" srcId="{9D31A437-70DF-4511-91E0-830F2A8E1B86}" destId="{331E7926-E31E-4D50-8005-A844DCE81F72}" srcOrd="0" destOrd="0" presId="urn:microsoft.com/office/officeart/2005/8/layout/chevron2"/>
    <dgm:cxn modelId="{1764D217-E672-4F4D-939C-9A4E8AD5C315}" type="presOf" srcId="{B5270E60-4BDA-4B8F-B5FC-E2A8D0B22E85}" destId="{25DEB94D-407C-4214-9AE9-B75377943489}" srcOrd="0" destOrd="0" presId="urn:microsoft.com/office/officeart/2005/8/layout/chevron2"/>
    <dgm:cxn modelId="{DFCEEAAE-6788-4E79-9CF9-81F881C7DE64}" type="presOf" srcId="{BB05EAE8-11BF-4375-9EF4-4498AA409B0F}" destId="{0924063D-2D39-43B6-ABC9-CA605F30874D}" srcOrd="0" destOrd="0" presId="urn:microsoft.com/office/officeart/2005/8/layout/chevron2"/>
    <dgm:cxn modelId="{C0379363-8C14-47B4-9370-4B07D350776D}" type="presOf" srcId="{3A5FA530-375A-4755-8D90-7FBAF2470CC2}" destId="{789DF144-635A-4D96-90CF-479190570E84}" srcOrd="0" destOrd="0" presId="urn:microsoft.com/office/officeart/2005/8/layout/chevron2"/>
    <dgm:cxn modelId="{39A86CA7-4DFD-4D40-9F09-9D4484373667}" srcId="{4AFF9CFB-68D9-4854-8C53-FF430AB584EA}" destId="{CDC071BF-0868-4E2D-A299-2704DCE89F16}" srcOrd="0" destOrd="0" parTransId="{9E567E84-FC4E-4761-B7D9-99811E03CA8B}" sibTransId="{0835AC6D-B71C-4FA0-8AE2-83EBBE6D9130}"/>
    <dgm:cxn modelId="{3F403281-5FFB-4AEA-8F72-F862D6BDAF5D}" srcId="{A21AD262-BAC3-477D-9243-68918C9E6B33}" destId="{00D13E46-E4C1-4D47-920F-FF35315E60D2}" srcOrd="0" destOrd="0" parTransId="{4890B6B4-8D39-4184-9675-FD7B09E46300}" sibTransId="{B4CD0AC4-15B2-45FC-AEBA-0A0A40EE1936}"/>
    <dgm:cxn modelId="{03A5C610-92B6-47F8-90C5-538F10A50491}" type="presOf" srcId="{A21AD262-BAC3-477D-9243-68918C9E6B33}" destId="{F49C7D55-26F2-4D90-B1DE-484A05BEC93B}" srcOrd="0" destOrd="0" presId="urn:microsoft.com/office/officeart/2005/8/layout/chevron2"/>
    <dgm:cxn modelId="{FA3EEA9B-48CA-4FA9-8A71-C43C4D0BD690}" type="presOf" srcId="{7C4311C8-018B-41F9-95CB-E63E032836EE}" destId="{47DD537E-5D6D-4E2C-B2D2-B31873CA85AF}" srcOrd="0" destOrd="0" presId="urn:microsoft.com/office/officeart/2005/8/layout/chevron2"/>
    <dgm:cxn modelId="{0DD097F9-C0B8-472A-A1EE-8A63E02CA4BF}" type="presParOf" srcId="{0924063D-2D39-43B6-ABC9-CA605F30874D}" destId="{C100E89C-0740-4CCD-AE67-D4679020064C}" srcOrd="0" destOrd="0" presId="urn:microsoft.com/office/officeart/2005/8/layout/chevron2"/>
    <dgm:cxn modelId="{70ED2633-AE47-40C2-98B8-E34AF7C5C260}" type="presParOf" srcId="{C100E89C-0740-4CCD-AE67-D4679020064C}" destId="{0160F548-A529-478B-8983-5EC753B677F5}" srcOrd="0" destOrd="0" presId="urn:microsoft.com/office/officeart/2005/8/layout/chevron2"/>
    <dgm:cxn modelId="{EE74C084-D220-4377-8D2E-3BC1D1C5C756}" type="presParOf" srcId="{C100E89C-0740-4CCD-AE67-D4679020064C}" destId="{A0235DF7-D5C6-49F4-9CEF-3FE052A14388}" srcOrd="1" destOrd="0" presId="urn:microsoft.com/office/officeart/2005/8/layout/chevron2"/>
    <dgm:cxn modelId="{FE9631FA-C135-4EC3-8D09-278CA7ECFDBF}" type="presParOf" srcId="{0924063D-2D39-43B6-ABC9-CA605F30874D}" destId="{5B6C8728-FB6F-42A3-AC7E-33EF7023832D}" srcOrd="1" destOrd="0" presId="urn:microsoft.com/office/officeart/2005/8/layout/chevron2"/>
    <dgm:cxn modelId="{F688291F-D0F2-45D4-B841-7CD1E7CD8334}" type="presParOf" srcId="{0924063D-2D39-43B6-ABC9-CA605F30874D}" destId="{3E965FB1-3E86-4CFE-9F45-AFFDA669C521}" srcOrd="2" destOrd="0" presId="urn:microsoft.com/office/officeart/2005/8/layout/chevron2"/>
    <dgm:cxn modelId="{244C7356-1004-41A6-BC40-E3C5735F72BA}" type="presParOf" srcId="{3E965FB1-3E86-4CFE-9F45-AFFDA669C521}" destId="{F49C7D55-26F2-4D90-B1DE-484A05BEC93B}" srcOrd="0" destOrd="0" presId="urn:microsoft.com/office/officeart/2005/8/layout/chevron2"/>
    <dgm:cxn modelId="{CC60BE89-A6D5-4F2C-BACA-07C6DEBD65E8}" type="presParOf" srcId="{3E965FB1-3E86-4CFE-9F45-AFFDA669C521}" destId="{EABD9CDE-F768-4B85-91F7-631304AB55C1}" srcOrd="1" destOrd="0" presId="urn:microsoft.com/office/officeart/2005/8/layout/chevron2"/>
    <dgm:cxn modelId="{3C0834B4-B669-42F7-BDFB-1D1A1274DBAF}" type="presParOf" srcId="{0924063D-2D39-43B6-ABC9-CA605F30874D}" destId="{0095F362-28DC-4EB2-A3DE-76F2D77645BF}" srcOrd="3" destOrd="0" presId="urn:microsoft.com/office/officeart/2005/8/layout/chevron2"/>
    <dgm:cxn modelId="{47E2F653-70D3-4D23-91CC-4AA10F41DC1C}" type="presParOf" srcId="{0924063D-2D39-43B6-ABC9-CA605F30874D}" destId="{C5C2E598-DFAB-4AC6-95B1-3F3D3FDEA970}" srcOrd="4" destOrd="0" presId="urn:microsoft.com/office/officeart/2005/8/layout/chevron2"/>
    <dgm:cxn modelId="{DA7934A7-0096-4F7E-8A45-E56E549135BE}" type="presParOf" srcId="{C5C2E598-DFAB-4AC6-95B1-3F3D3FDEA970}" destId="{47DD537E-5D6D-4E2C-B2D2-B31873CA85AF}" srcOrd="0" destOrd="0" presId="urn:microsoft.com/office/officeart/2005/8/layout/chevron2"/>
    <dgm:cxn modelId="{B87C049C-83AA-44CE-9EAB-A365971341D4}" type="presParOf" srcId="{C5C2E598-DFAB-4AC6-95B1-3F3D3FDEA970}" destId="{789DF144-635A-4D96-90CF-479190570E84}" srcOrd="1" destOrd="0" presId="urn:microsoft.com/office/officeart/2005/8/layout/chevron2"/>
    <dgm:cxn modelId="{363A3C0E-48E0-404B-A869-921692D8A138}" type="presParOf" srcId="{0924063D-2D39-43B6-ABC9-CA605F30874D}" destId="{1DD69CBB-33A8-43F1-BFA7-F79C0AA54D6B}" srcOrd="5" destOrd="0" presId="urn:microsoft.com/office/officeart/2005/8/layout/chevron2"/>
    <dgm:cxn modelId="{23C07C45-7C35-4665-B3EF-001FAAC319AC}" type="presParOf" srcId="{0924063D-2D39-43B6-ABC9-CA605F30874D}" destId="{69BA5E3B-8BBF-4385-BD03-034C7C85A14C}" srcOrd="6" destOrd="0" presId="urn:microsoft.com/office/officeart/2005/8/layout/chevron2"/>
    <dgm:cxn modelId="{C7833A5A-BE4A-4537-8D66-A28623C499A2}" type="presParOf" srcId="{69BA5E3B-8BBF-4385-BD03-034C7C85A14C}" destId="{7AD61771-B7B5-4C86-9E10-FCA7562CF2FD}" srcOrd="0" destOrd="0" presId="urn:microsoft.com/office/officeart/2005/8/layout/chevron2"/>
    <dgm:cxn modelId="{85E9EB30-1C44-47B3-B1B5-CFD31D018B67}" type="presParOf" srcId="{69BA5E3B-8BBF-4385-BD03-034C7C85A14C}" destId="{25DEB94D-407C-4214-9AE9-B75377943489}" srcOrd="1" destOrd="0" presId="urn:microsoft.com/office/officeart/2005/8/layout/chevron2"/>
    <dgm:cxn modelId="{46EF9667-AA5A-4D57-97C7-8170999798C3}" type="presParOf" srcId="{0924063D-2D39-43B6-ABC9-CA605F30874D}" destId="{4EF8D985-8DE2-4C4B-A113-598058899289}" srcOrd="7" destOrd="0" presId="urn:microsoft.com/office/officeart/2005/8/layout/chevron2"/>
    <dgm:cxn modelId="{D0A1E342-28B6-43F4-861F-2EE87F15FF58}" type="presParOf" srcId="{0924063D-2D39-43B6-ABC9-CA605F30874D}" destId="{9E2E9E75-10D4-48C8-B497-757B437291AC}" srcOrd="8" destOrd="0" presId="urn:microsoft.com/office/officeart/2005/8/layout/chevron2"/>
    <dgm:cxn modelId="{3180F0E7-05B9-463B-9193-490697308B60}" type="presParOf" srcId="{9E2E9E75-10D4-48C8-B497-757B437291AC}" destId="{8AAB70EA-9B60-492A-8F75-7E981D25AFBF}" srcOrd="0" destOrd="0" presId="urn:microsoft.com/office/officeart/2005/8/layout/chevron2"/>
    <dgm:cxn modelId="{7DF828F5-6EF7-443F-B4A5-89DFC2C9FBB9}" type="presParOf" srcId="{9E2E9E75-10D4-48C8-B497-757B437291AC}" destId="{331E7926-E31E-4D50-8005-A844DCE81F7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0F548-A529-478B-8983-5EC753B677F5}">
      <dsp:nvSpPr>
        <dsp:cNvPr id="0" name=""/>
        <dsp:cNvSpPr/>
      </dsp:nvSpPr>
      <dsp:spPr>
        <a:xfrm rot="5400000">
          <a:off x="-210838" y="212120"/>
          <a:ext cx="1405593" cy="98391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2" y="493239"/>
        <a:ext cx="983915" cy="421678"/>
      </dsp:txXfrm>
    </dsp:sp>
    <dsp:sp modelId="{A0235DF7-D5C6-49F4-9CEF-3FE052A14388}">
      <dsp:nvSpPr>
        <dsp:cNvPr id="0" name=""/>
        <dsp:cNvSpPr/>
      </dsp:nvSpPr>
      <dsp:spPr>
        <a:xfrm rot="5400000">
          <a:off x="2958233" y="-1980166"/>
          <a:ext cx="913635" cy="487396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hlinkClick xmlns:r="http://schemas.openxmlformats.org/officeDocument/2006/relationships" r:id="" action="ppaction://hlinksldjump"/>
            </a:rPr>
            <a:t>Сведения об авторе</a:t>
          </a:r>
          <a:endParaRPr lang="ru-RU" sz="3200" kern="1200" dirty="0"/>
        </a:p>
      </dsp:txBody>
      <dsp:txXfrm rot="-5400000">
        <a:off x="978067" y="44600"/>
        <a:ext cx="4829368" cy="824435"/>
      </dsp:txXfrm>
    </dsp:sp>
    <dsp:sp modelId="{F49C7D55-26F2-4D90-B1DE-484A05BEC93B}">
      <dsp:nvSpPr>
        <dsp:cNvPr id="0" name=""/>
        <dsp:cNvSpPr/>
      </dsp:nvSpPr>
      <dsp:spPr>
        <a:xfrm rot="5400000">
          <a:off x="-210838" y="1503149"/>
          <a:ext cx="1405593" cy="98391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2" y="1784268"/>
        <a:ext cx="983915" cy="421678"/>
      </dsp:txXfrm>
    </dsp:sp>
    <dsp:sp modelId="{EABD9CDE-F768-4B85-91F7-631304AB55C1}">
      <dsp:nvSpPr>
        <dsp:cNvPr id="0" name=""/>
        <dsp:cNvSpPr/>
      </dsp:nvSpPr>
      <dsp:spPr>
        <a:xfrm rot="5400000">
          <a:off x="2964081" y="-687856"/>
          <a:ext cx="913635" cy="487396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hlinkClick xmlns:r="http://schemas.openxmlformats.org/officeDocument/2006/relationships" r:id="" action="ppaction://hlinksldjump"/>
            </a:rPr>
            <a:t>Правила игры</a:t>
          </a:r>
          <a:endParaRPr lang="ru-RU" sz="3200" kern="1200" dirty="0"/>
        </a:p>
      </dsp:txBody>
      <dsp:txXfrm rot="-5400000">
        <a:off x="983915" y="1336910"/>
        <a:ext cx="4829368" cy="824435"/>
      </dsp:txXfrm>
    </dsp:sp>
    <dsp:sp modelId="{47DD537E-5D6D-4E2C-B2D2-B31873CA85AF}">
      <dsp:nvSpPr>
        <dsp:cNvPr id="0" name=""/>
        <dsp:cNvSpPr/>
      </dsp:nvSpPr>
      <dsp:spPr>
        <a:xfrm rot="5400000">
          <a:off x="-210838" y="2794178"/>
          <a:ext cx="1405593" cy="98391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2" y="3075297"/>
        <a:ext cx="983915" cy="421678"/>
      </dsp:txXfrm>
    </dsp:sp>
    <dsp:sp modelId="{789DF144-635A-4D96-90CF-479190570E84}">
      <dsp:nvSpPr>
        <dsp:cNvPr id="0" name=""/>
        <dsp:cNvSpPr/>
      </dsp:nvSpPr>
      <dsp:spPr>
        <a:xfrm rot="5400000">
          <a:off x="2964081" y="603172"/>
          <a:ext cx="913635" cy="487396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hlinkClick xmlns:r="http://schemas.openxmlformats.org/officeDocument/2006/relationships" r:id="" action="ppaction://hlinksldjump"/>
            </a:rPr>
            <a:t>Источники информации</a:t>
          </a:r>
          <a:endParaRPr lang="ru-RU" sz="3200" kern="1200" dirty="0"/>
        </a:p>
      </dsp:txBody>
      <dsp:txXfrm rot="-5400000">
        <a:off x="983915" y="2627938"/>
        <a:ext cx="4829368" cy="824435"/>
      </dsp:txXfrm>
    </dsp:sp>
    <dsp:sp modelId="{7AD61771-B7B5-4C86-9E10-FCA7562CF2FD}">
      <dsp:nvSpPr>
        <dsp:cNvPr id="0" name=""/>
        <dsp:cNvSpPr/>
      </dsp:nvSpPr>
      <dsp:spPr>
        <a:xfrm rot="5400000">
          <a:off x="-210838" y="4085207"/>
          <a:ext cx="1405593" cy="98391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2" y="4366326"/>
        <a:ext cx="983915" cy="421678"/>
      </dsp:txXfrm>
    </dsp:sp>
    <dsp:sp modelId="{25DEB94D-407C-4214-9AE9-B75377943489}">
      <dsp:nvSpPr>
        <dsp:cNvPr id="0" name=""/>
        <dsp:cNvSpPr/>
      </dsp:nvSpPr>
      <dsp:spPr>
        <a:xfrm rot="5400000">
          <a:off x="2964081" y="1894201"/>
          <a:ext cx="913635" cy="487396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hlinkClick xmlns:r="http://schemas.openxmlformats.org/officeDocument/2006/relationships" r:id="" action="ppaction://hlinksldjump"/>
            </a:rPr>
            <a:t>Начать игру</a:t>
          </a:r>
          <a:endParaRPr lang="ru-RU" sz="3200" kern="1200" dirty="0"/>
        </a:p>
      </dsp:txBody>
      <dsp:txXfrm rot="-5400000">
        <a:off x="983915" y="3918967"/>
        <a:ext cx="4829368" cy="824435"/>
      </dsp:txXfrm>
    </dsp:sp>
    <dsp:sp modelId="{8AAB70EA-9B60-492A-8F75-7E981D25AFBF}">
      <dsp:nvSpPr>
        <dsp:cNvPr id="0" name=""/>
        <dsp:cNvSpPr/>
      </dsp:nvSpPr>
      <dsp:spPr>
        <a:xfrm rot="5400000">
          <a:off x="-210838" y="5376236"/>
          <a:ext cx="1405593" cy="983915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2" y="5657355"/>
        <a:ext cx="983915" cy="421678"/>
      </dsp:txXfrm>
    </dsp:sp>
    <dsp:sp modelId="{331E7926-E31E-4D50-8005-A844DCE81F72}">
      <dsp:nvSpPr>
        <dsp:cNvPr id="0" name=""/>
        <dsp:cNvSpPr/>
      </dsp:nvSpPr>
      <dsp:spPr>
        <a:xfrm rot="5400000">
          <a:off x="2964081" y="3185230"/>
          <a:ext cx="913635" cy="4873968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hlinkClick xmlns:r="http://schemas.openxmlformats.org/officeDocument/2006/relationships" r:id="" action="ppaction://hlinksldjump"/>
            </a:rPr>
            <a:t>Закончить игру</a:t>
          </a:r>
          <a:endParaRPr lang="ru-RU" sz="3200" kern="1200" dirty="0"/>
        </a:p>
      </dsp:txBody>
      <dsp:txXfrm rot="-5400000">
        <a:off x="983915" y="5209996"/>
        <a:ext cx="4829368" cy="824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A9C63-302C-4E79-A1A2-838D2E45B2B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B9E3-0487-422C-934D-0751060FB2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94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0B9E3-0487-422C-934D-0751060FB2F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75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069848"/>
            <a:ext cx="7470648" cy="1470025"/>
          </a:xfrm>
        </p:spPr>
        <p:txBody>
          <a:bodyPr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743200" y="384048"/>
            <a:ext cx="5943600" cy="612648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3335008" y="1909248"/>
            <a:ext cx="6021229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7068312" y="356616"/>
            <a:ext cx="16184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6616"/>
            <a:ext cx="6400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983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32" y="2286000"/>
            <a:ext cx="77724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353312"/>
            <a:ext cx="7772400" cy="905256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3335008" y="1909248"/>
            <a:ext cx="6021229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632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728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93976"/>
            <a:ext cx="4040188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3976"/>
            <a:ext cx="4041775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152" y="0"/>
            <a:ext cx="7470648" cy="987552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016" y="1371600"/>
            <a:ext cx="4672584" cy="4855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025896" y="1371600"/>
            <a:ext cx="2633472" cy="4873752"/>
          </a:xfrm>
          <a:gradFill>
            <a:gsLst>
              <a:gs pos="0">
                <a:schemeClr val="bg1">
                  <a:lumMod val="95000"/>
                  <a:alpha val="34000"/>
                </a:schemeClr>
              </a:gs>
              <a:gs pos="60000">
                <a:schemeClr val="tx2">
                  <a:lumMod val="20000"/>
                  <a:lumOff val="80000"/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2920" y="4855464"/>
            <a:ext cx="3218688" cy="777240"/>
          </a:xfrm>
          <a:solidFill>
            <a:schemeClr val="bg2">
              <a:lumMod val="50000"/>
            </a:schemeClr>
          </a:solidFill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3867912" y="1216152"/>
            <a:ext cx="4626864" cy="4398264"/>
          </a:xfrm>
          <a:solidFill>
            <a:srgbClr val="EAEAEA"/>
          </a:solidFill>
          <a:effectLst>
            <a:outerShdw blurRad="254000" dist="101600" dir="27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216152"/>
            <a:ext cx="3218688" cy="357530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White">
          <a:xfrm>
            <a:off x="0" y="0"/>
            <a:ext cx="9144000" cy="6858000"/>
          </a:xfrm>
          <a:prstGeom prst="rect">
            <a:avLst/>
          </a:prstGeom>
          <a:gradFill>
            <a:gsLst>
              <a:gs pos="6000">
                <a:schemeClr val="bg2">
                  <a:lumMod val="50000"/>
                  <a:alpha val="83000"/>
                </a:schemeClr>
              </a:gs>
              <a:gs pos="26000">
                <a:schemeClr val="bg2">
                  <a:lumMod val="50000"/>
                  <a:alpha val="63000"/>
                </a:schemeClr>
              </a:gs>
              <a:gs pos="50000">
                <a:schemeClr val="bg2">
                  <a:lumMod val="50000"/>
                  <a:alpha val="27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black">
          <a:xfrm>
            <a:off x="0" y="0"/>
            <a:ext cx="1216152" cy="987552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white">
          <a:xfrm>
            <a:off x="76200" y="1066800"/>
            <a:ext cx="2590800" cy="1219200"/>
          </a:xfrm>
          <a:prstGeom prst="rect">
            <a:avLst/>
          </a:prstGeom>
          <a:blipFill dpi="0" rotWithShape="1">
            <a:blip r:embed="rId13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36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>
            <a:off x="8659903" y="5872449"/>
            <a:ext cx="542925" cy="555625"/>
          </a:xfrm>
          <a:prstGeom prst="rect">
            <a:avLst/>
          </a:prstGeom>
          <a:noFill/>
        </p:spPr>
      </p:pic>
      <p:pic>
        <p:nvPicPr>
          <p:cNvPr id="11" name="Picture 139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 flipH="1" flipV="1">
            <a:off x="152400" y="4724400"/>
            <a:ext cx="425450" cy="434975"/>
          </a:xfrm>
          <a:prstGeom prst="rect">
            <a:avLst/>
          </a:prstGeom>
          <a:noFill/>
        </p:spPr>
      </p:pic>
      <p:pic>
        <p:nvPicPr>
          <p:cNvPr id="12" name="Picture 99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>
            <a:off x="533400" y="152400"/>
            <a:ext cx="692150" cy="708025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 bwMode="white">
          <a:xfrm>
            <a:off x="1216946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ltGray">
          <a:xfrm>
            <a:off x="8714232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ltGray">
          <a:xfrm>
            <a:off x="2670048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White">
          <a:xfrm>
            <a:off x="0" y="990600"/>
            <a:ext cx="9144000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White">
          <a:xfrm>
            <a:off x="5788152" y="1069848"/>
            <a:ext cx="3355848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01"/>
          <p:cNvGrpSpPr>
            <a:grpSpLocks/>
          </p:cNvGrpSpPr>
          <p:nvPr/>
        </p:nvGrpSpPr>
        <p:grpSpPr bwMode="ltGray">
          <a:xfrm>
            <a:off x="-61512" y="-103188"/>
            <a:ext cx="4100112" cy="4217988"/>
            <a:chOff x="-80" y="-65"/>
            <a:chExt cx="2624" cy="2631"/>
          </a:xfrm>
          <a:solidFill>
            <a:schemeClr val="bg2">
              <a:lumMod val="20000"/>
              <a:lumOff val="80000"/>
              <a:alpha val="10196"/>
            </a:schemeClr>
          </a:solidFill>
        </p:grpSpPr>
        <p:sp>
          <p:nvSpPr>
            <p:cNvPr id="19" name="Freeform 102"/>
            <p:cNvSpPr>
              <a:spLocks/>
            </p:cNvSpPr>
            <p:nvPr/>
          </p:nvSpPr>
          <p:spPr bwMode="ltGray">
            <a:xfrm>
              <a:off x="1703" y="0"/>
              <a:ext cx="73" cy="34"/>
            </a:xfrm>
            <a:custGeom>
              <a:avLst/>
              <a:gdLst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32 w 711"/>
                <a:gd name="connsiteY2" fmla="*/ 401 h 451"/>
                <a:gd name="connsiteX3" fmla="*/ 112 w 711"/>
                <a:gd name="connsiteY3" fmla="*/ 367 h 451"/>
                <a:gd name="connsiteX4" fmla="*/ 94 w 711"/>
                <a:gd name="connsiteY4" fmla="*/ 335 h 451"/>
                <a:gd name="connsiteX5" fmla="*/ 674 w 711"/>
                <a:gd name="connsiteY5" fmla="*/ 0 h 451"/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85 w 711"/>
                <a:gd name="connsiteY2" fmla="*/ 369 h 451"/>
                <a:gd name="connsiteX3" fmla="*/ 132 w 711"/>
                <a:gd name="connsiteY3" fmla="*/ 401 h 451"/>
                <a:gd name="connsiteX4" fmla="*/ 112 w 711"/>
                <a:gd name="connsiteY4" fmla="*/ 367 h 451"/>
                <a:gd name="connsiteX5" fmla="*/ 94 w 711"/>
                <a:gd name="connsiteY5" fmla="*/ 335 h 451"/>
                <a:gd name="connsiteX6" fmla="*/ 674 w 711"/>
                <a:gd name="connsiteY6" fmla="*/ 0 h 451"/>
                <a:gd name="connsiteX0" fmla="*/ 674 w 711"/>
                <a:gd name="connsiteY0" fmla="*/ 0 h 401"/>
                <a:gd name="connsiteX1" fmla="*/ 711 w 711"/>
                <a:gd name="connsiteY1" fmla="*/ 67 h 401"/>
                <a:gd name="connsiteX2" fmla="*/ 185 w 711"/>
                <a:gd name="connsiteY2" fmla="*/ 369 h 401"/>
                <a:gd name="connsiteX3" fmla="*/ 132 w 711"/>
                <a:gd name="connsiteY3" fmla="*/ 401 h 401"/>
                <a:gd name="connsiteX4" fmla="*/ 112 w 711"/>
                <a:gd name="connsiteY4" fmla="*/ 367 h 401"/>
                <a:gd name="connsiteX5" fmla="*/ 94 w 711"/>
                <a:gd name="connsiteY5" fmla="*/ 335 h 401"/>
                <a:gd name="connsiteX6" fmla="*/ 674 w 711"/>
                <a:gd name="connsiteY6" fmla="*/ 0 h 401"/>
                <a:gd name="connsiteX0" fmla="*/ 562 w 599"/>
                <a:gd name="connsiteY0" fmla="*/ 0 h 401"/>
                <a:gd name="connsiteX1" fmla="*/ 599 w 599"/>
                <a:gd name="connsiteY1" fmla="*/ 67 h 401"/>
                <a:gd name="connsiteX2" fmla="*/ 73 w 599"/>
                <a:gd name="connsiteY2" fmla="*/ 369 h 401"/>
                <a:gd name="connsiteX3" fmla="*/ 20 w 599"/>
                <a:gd name="connsiteY3" fmla="*/ 401 h 401"/>
                <a:gd name="connsiteX4" fmla="*/ 0 w 599"/>
                <a:gd name="connsiteY4" fmla="*/ 367 h 401"/>
                <a:gd name="connsiteX5" fmla="*/ 562 w 599"/>
                <a:gd name="connsiteY5" fmla="*/ 0 h 401"/>
                <a:gd name="connsiteX0" fmla="*/ 0 w 599"/>
                <a:gd name="connsiteY0" fmla="*/ 300 h 334"/>
                <a:gd name="connsiteX1" fmla="*/ 599 w 599"/>
                <a:gd name="connsiteY1" fmla="*/ 0 h 334"/>
                <a:gd name="connsiteX2" fmla="*/ 73 w 599"/>
                <a:gd name="connsiteY2" fmla="*/ 302 h 334"/>
                <a:gd name="connsiteX3" fmla="*/ 20 w 599"/>
                <a:gd name="connsiteY3" fmla="*/ 334 h 334"/>
                <a:gd name="connsiteX4" fmla="*/ 0 w 599"/>
                <a:gd name="connsiteY4" fmla="*/ 300 h 334"/>
                <a:gd name="connsiteX0" fmla="*/ 0 w 73"/>
                <a:gd name="connsiteY0" fmla="*/ 5 h 39"/>
                <a:gd name="connsiteX1" fmla="*/ 73 w 73"/>
                <a:gd name="connsiteY1" fmla="*/ 7 h 39"/>
                <a:gd name="connsiteX2" fmla="*/ 20 w 73"/>
                <a:gd name="connsiteY2" fmla="*/ 39 h 39"/>
                <a:gd name="connsiteX3" fmla="*/ 0 w 73"/>
                <a:gd name="connsiteY3" fmla="*/ 5 h 39"/>
                <a:gd name="connsiteX0" fmla="*/ 0 w 73"/>
                <a:gd name="connsiteY0" fmla="*/ 0 h 34"/>
                <a:gd name="connsiteX1" fmla="*/ 73 w 73"/>
                <a:gd name="connsiteY1" fmla="*/ 2 h 34"/>
                <a:gd name="connsiteX2" fmla="*/ 20 w 73"/>
                <a:gd name="connsiteY2" fmla="*/ 34 h 34"/>
                <a:gd name="connsiteX3" fmla="*/ 0 w 73"/>
                <a:gd name="connsiteY3" fmla="*/ 0 h 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" h="34">
                  <a:moveTo>
                    <a:pt x="0" y="0"/>
                  </a:moveTo>
                  <a:cubicBezTo>
                    <a:pt x="24" y="1"/>
                    <a:pt x="49" y="1"/>
                    <a:pt x="73" y="2"/>
                  </a:cubicBezTo>
                  <a:lnTo>
                    <a:pt x="20" y="34"/>
                  </a:lnTo>
                  <a:cubicBezTo>
                    <a:pt x="13" y="23"/>
                    <a:pt x="7" y="1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03"/>
            <p:cNvSpPr>
              <a:spLocks/>
            </p:cNvSpPr>
            <p:nvPr/>
          </p:nvSpPr>
          <p:spPr bwMode="ltGray">
            <a:xfrm>
              <a:off x="1739" y="2"/>
              <a:ext cx="314" cy="131"/>
            </a:xfrm>
            <a:custGeom>
              <a:avLst/>
              <a:gdLst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3 w 638"/>
                <a:gd name="connsiteY2" fmla="*/ 353 h 353"/>
                <a:gd name="connsiteX3" fmla="*/ 0 w 638"/>
                <a:gd name="connsiteY3" fmla="*/ 284 h 353"/>
                <a:gd name="connsiteX4" fmla="*/ 129 w 638"/>
                <a:gd name="connsiteY4" fmla="*/ 222 h 353"/>
                <a:gd name="connsiteX5" fmla="*/ 607 w 638"/>
                <a:gd name="connsiteY5" fmla="*/ 0 h 353"/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14 w 638"/>
                <a:gd name="connsiteY2" fmla="*/ 222 h 353"/>
                <a:gd name="connsiteX3" fmla="*/ 33 w 638"/>
                <a:gd name="connsiteY3" fmla="*/ 353 h 353"/>
                <a:gd name="connsiteX4" fmla="*/ 0 w 638"/>
                <a:gd name="connsiteY4" fmla="*/ 284 h 353"/>
                <a:gd name="connsiteX5" fmla="*/ 129 w 638"/>
                <a:gd name="connsiteY5" fmla="*/ 222 h 353"/>
                <a:gd name="connsiteX6" fmla="*/ 607 w 638"/>
                <a:gd name="connsiteY6" fmla="*/ 0 h 353"/>
                <a:gd name="connsiteX0" fmla="*/ 129 w 638"/>
                <a:gd name="connsiteY0" fmla="*/ 151 h 282"/>
                <a:gd name="connsiteX1" fmla="*/ 638 w 638"/>
                <a:gd name="connsiteY1" fmla="*/ 0 h 282"/>
                <a:gd name="connsiteX2" fmla="*/ 314 w 638"/>
                <a:gd name="connsiteY2" fmla="*/ 151 h 282"/>
                <a:gd name="connsiteX3" fmla="*/ 33 w 638"/>
                <a:gd name="connsiteY3" fmla="*/ 282 h 282"/>
                <a:gd name="connsiteX4" fmla="*/ 0 w 638"/>
                <a:gd name="connsiteY4" fmla="*/ 213 h 282"/>
                <a:gd name="connsiteX5" fmla="*/ 129 w 638"/>
                <a:gd name="connsiteY5" fmla="*/ 151 h 282"/>
                <a:gd name="connsiteX0" fmla="*/ 129 w 314"/>
                <a:gd name="connsiteY0" fmla="*/ 0 h 131"/>
                <a:gd name="connsiteX1" fmla="*/ 314 w 314"/>
                <a:gd name="connsiteY1" fmla="*/ 0 h 131"/>
                <a:gd name="connsiteX2" fmla="*/ 33 w 314"/>
                <a:gd name="connsiteY2" fmla="*/ 131 h 131"/>
                <a:gd name="connsiteX3" fmla="*/ 0 w 314"/>
                <a:gd name="connsiteY3" fmla="*/ 62 h 131"/>
                <a:gd name="connsiteX4" fmla="*/ 129 w 314"/>
                <a:gd name="connsiteY4" fmla="*/ 0 h 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" h="131">
                  <a:moveTo>
                    <a:pt x="129" y="0"/>
                  </a:moveTo>
                  <a:lnTo>
                    <a:pt x="314" y="0"/>
                  </a:lnTo>
                  <a:lnTo>
                    <a:pt x="33" y="131"/>
                  </a:lnTo>
                  <a:lnTo>
                    <a:pt x="0" y="62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04"/>
            <p:cNvSpPr>
              <a:spLocks/>
            </p:cNvSpPr>
            <p:nvPr/>
          </p:nvSpPr>
          <p:spPr bwMode="ltGray">
            <a:xfrm>
              <a:off x="1785" y="-65"/>
              <a:ext cx="654" cy="301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54" y="73"/>
                </a:cxn>
                <a:cxn ang="0">
                  <a:pos x="26" y="301"/>
                </a:cxn>
                <a:cxn ang="0">
                  <a:pos x="0" y="229"/>
                </a:cxn>
                <a:cxn ang="0">
                  <a:pos x="629" y="0"/>
                </a:cxn>
              </a:cxnLst>
              <a:rect l="0" t="0" r="r" b="b"/>
              <a:pathLst>
                <a:path w="654" h="301">
                  <a:moveTo>
                    <a:pt x="629" y="0"/>
                  </a:moveTo>
                  <a:lnTo>
                    <a:pt x="654" y="73"/>
                  </a:lnTo>
                  <a:lnTo>
                    <a:pt x="26" y="301"/>
                  </a:lnTo>
                  <a:lnTo>
                    <a:pt x="0" y="229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05"/>
            <p:cNvSpPr>
              <a:spLocks/>
            </p:cNvSpPr>
            <p:nvPr/>
          </p:nvSpPr>
          <p:spPr bwMode="ltGray">
            <a:xfrm>
              <a:off x="1821" y="94"/>
              <a:ext cx="666" cy="248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666" y="75"/>
                </a:cxn>
                <a:cxn ang="0">
                  <a:pos x="20" y="248"/>
                </a:cxn>
                <a:cxn ang="0">
                  <a:pos x="0" y="174"/>
                </a:cxn>
                <a:cxn ang="0">
                  <a:pos x="647" y="0"/>
                </a:cxn>
              </a:cxnLst>
              <a:rect l="0" t="0" r="r" b="b"/>
              <a:pathLst>
                <a:path w="666" h="248">
                  <a:moveTo>
                    <a:pt x="647" y="0"/>
                  </a:moveTo>
                  <a:lnTo>
                    <a:pt x="666" y="75"/>
                  </a:lnTo>
                  <a:lnTo>
                    <a:pt x="20" y="248"/>
                  </a:lnTo>
                  <a:lnTo>
                    <a:pt x="0" y="174"/>
                  </a:lnTo>
                  <a:lnTo>
                    <a:pt x="6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06"/>
            <p:cNvSpPr>
              <a:spLocks/>
            </p:cNvSpPr>
            <p:nvPr/>
          </p:nvSpPr>
          <p:spPr bwMode="ltGray">
            <a:xfrm>
              <a:off x="1848" y="258"/>
              <a:ext cx="673" cy="192"/>
            </a:xfrm>
            <a:custGeom>
              <a:avLst/>
              <a:gdLst/>
              <a:ahLst/>
              <a:cxnLst>
                <a:cxn ang="0">
                  <a:pos x="659" y="0"/>
                </a:cxn>
                <a:cxn ang="0">
                  <a:pos x="673" y="76"/>
                </a:cxn>
                <a:cxn ang="0">
                  <a:pos x="14" y="192"/>
                </a:cxn>
                <a:cxn ang="0">
                  <a:pos x="0" y="116"/>
                </a:cxn>
                <a:cxn ang="0">
                  <a:pos x="659" y="0"/>
                </a:cxn>
              </a:cxnLst>
              <a:rect l="0" t="0" r="r" b="b"/>
              <a:pathLst>
                <a:path w="673" h="192">
                  <a:moveTo>
                    <a:pt x="659" y="0"/>
                  </a:moveTo>
                  <a:lnTo>
                    <a:pt x="673" y="76"/>
                  </a:lnTo>
                  <a:lnTo>
                    <a:pt x="14" y="192"/>
                  </a:lnTo>
                  <a:lnTo>
                    <a:pt x="0" y="116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07"/>
            <p:cNvSpPr>
              <a:spLocks/>
            </p:cNvSpPr>
            <p:nvPr/>
          </p:nvSpPr>
          <p:spPr bwMode="ltGray">
            <a:xfrm>
              <a:off x="1867" y="424"/>
              <a:ext cx="673" cy="136"/>
            </a:xfrm>
            <a:custGeom>
              <a:avLst/>
              <a:gdLst/>
              <a:ahLst/>
              <a:cxnLst>
                <a:cxn ang="0">
                  <a:pos x="666" y="0"/>
                </a:cxn>
                <a:cxn ang="0">
                  <a:pos x="673" y="78"/>
                </a:cxn>
                <a:cxn ang="0">
                  <a:pos x="6" y="136"/>
                </a:cxn>
                <a:cxn ang="0">
                  <a:pos x="0" y="59"/>
                </a:cxn>
                <a:cxn ang="0">
                  <a:pos x="666" y="0"/>
                </a:cxn>
              </a:cxnLst>
              <a:rect l="0" t="0" r="r" b="b"/>
              <a:pathLst>
                <a:path w="673" h="136">
                  <a:moveTo>
                    <a:pt x="666" y="0"/>
                  </a:moveTo>
                  <a:lnTo>
                    <a:pt x="673" y="78"/>
                  </a:lnTo>
                  <a:lnTo>
                    <a:pt x="6" y="136"/>
                  </a:lnTo>
                  <a:lnTo>
                    <a:pt x="0" y="59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108"/>
            <p:cNvSpPr>
              <a:spLocks noChangeArrowheads="1"/>
            </p:cNvSpPr>
            <p:nvPr/>
          </p:nvSpPr>
          <p:spPr bwMode="ltGray">
            <a:xfrm>
              <a:off x="1875" y="593"/>
              <a:ext cx="669" cy="77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09"/>
            <p:cNvSpPr>
              <a:spLocks/>
            </p:cNvSpPr>
            <p:nvPr/>
          </p:nvSpPr>
          <p:spPr bwMode="ltGray">
            <a:xfrm>
              <a:off x="1867" y="703"/>
              <a:ext cx="673" cy="1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73" y="59"/>
                </a:cxn>
                <a:cxn ang="0">
                  <a:pos x="667" y="135"/>
                </a:cxn>
                <a:cxn ang="0">
                  <a:pos x="0" y="76"/>
                </a:cxn>
                <a:cxn ang="0">
                  <a:pos x="7" y="0"/>
                </a:cxn>
              </a:cxnLst>
              <a:rect l="0" t="0" r="r" b="b"/>
              <a:pathLst>
                <a:path w="673" h="135">
                  <a:moveTo>
                    <a:pt x="7" y="0"/>
                  </a:moveTo>
                  <a:lnTo>
                    <a:pt x="673" y="59"/>
                  </a:lnTo>
                  <a:lnTo>
                    <a:pt x="667" y="135"/>
                  </a:lnTo>
                  <a:lnTo>
                    <a:pt x="0" y="7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10"/>
            <p:cNvSpPr>
              <a:spLocks/>
            </p:cNvSpPr>
            <p:nvPr/>
          </p:nvSpPr>
          <p:spPr bwMode="ltGray">
            <a:xfrm>
              <a:off x="1849" y="813"/>
              <a:ext cx="674" cy="19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4" y="116"/>
                </a:cxn>
                <a:cxn ang="0">
                  <a:pos x="660" y="192"/>
                </a:cxn>
                <a:cxn ang="0">
                  <a:pos x="0" y="75"/>
                </a:cxn>
                <a:cxn ang="0">
                  <a:pos x="14" y="0"/>
                </a:cxn>
              </a:cxnLst>
              <a:rect l="0" t="0" r="r" b="b"/>
              <a:pathLst>
                <a:path w="674" h="192">
                  <a:moveTo>
                    <a:pt x="14" y="0"/>
                  </a:moveTo>
                  <a:lnTo>
                    <a:pt x="674" y="116"/>
                  </a:lnTo>
                  <a:lnTo>
                    <a:pt x="660" y="192"/>
                  </a:lnTo>
                  <a:lnTo>
                    <a:pt x="0" y="75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11"/>
            <p:cNvSpPr>
              <a:spLocks/>
            </p:cNvSpPr>
            <p:nvPr/>
          </p:nvSpPr>
          <p:spPr bwMode="ltGray">
            <a:xfrm>
              <a:off x="1822" y="921"/>
              <a:ext cx="667" cy="2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67" y="173"/>
                </a:cxn>
                <a:cxn ang="0">
                  <a:pos x="647" y="247"/>
                </a:cxn>
                <a:cxn ang="0">
                  <a:pos x="0" y="74"/>
                </a:cxn>
                <a:cxn ang="0">
                  <a:pos x="20" y="0"/>
                </a:cxn>
              </a:cxnLst>
              <a:rect l="0" t="0" r="r" b="b"/>
              <a:pathLst>
                <a:path w="667" h="247">
                  <a:moveTo>
                    <a:pt x="20" y="0"/>
                  </a:moveTo>
                  <a:lnTo>
                    <a:pt x="667" y="173"/>
                  </a:lnTo>
                  <a:lnTo>
                    <a:pt x="647" y="247"/>
                  </a:lnTo>
                  <a:lnTo>
                    <a:pt x="0" y="7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12"/>
            <p:cNvSpPr>
              <a:spLocks/>
            </p:cNvSpPr>
            <p:nvPr/>
          </p:nvSpPr>
          <p:spPr bwMode="ltGray">
            <a:xfrm>
              <a:off x="1787" y="1027"/>
              <a:ext cx="655" cy="30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655" y="229"/>
                </a:cxn>
                <a:cxn ang="0">
                  <a:pos x="629" y="301"/>
                </a:cxn>
                <a:cxn ang="0">
                  <a:pos x="0" y="72"/>
                </a:cxn>
                <a:cxn ang="0">
                  <a:pos x="26" y="0"/>
                </a:cxn>
              </a:cxnLst>
              <a:rect l="0" t="0" r="r" b="b"/>
              <a:pathLst>
                <a:path w="655" h="301">
                  <a:moveTo>
                    <a:pt x="26" y="0"/>
                  </a:moveTo>
                  <a:lnTo>
                    <a:pt x="655" y="229"/>
                  </a:lnTo>
                  <a:lnTo>
                    <a:pt x="629" y="301"/>
                  </a:lnTo>
                  <a:lnTo>
                    <a:pt x="0" y="7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13"/>
            <p:cNvSpPr>
              <a:spLocks/>
            </p:cNvSpPr>
            <p:nvPr/>
          </p:nvSpPr>
          <p:spPr bwMode="ltGray">
            <a:xfrm>
              <a:off x="1742" y="1130"/>
              <a:ext cx="639" cy="35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39" y="283"/>
                </a:cxn>
                <a:cxn ang="0">
                  <a:pos x="606" y="353"/>
                </a:cxn>
                <a:cxn ang="0">
                  <a:pos x="0" y="70"/>
                </a:cxn>
                <a:cxn ang="0">
                  <a:pos x="32" y="0"/>
                </a:cxn>
              </a:cxnLst>
              <a:rect l="0" t="0" r="r" b="b"/>
              <a:pathLst>
                <a:path w="639" h="353">
                  <a:moveTo>
                    <a:pt x="32" y="0"/>
                  </a:moveTo>
                  <a:lnTo>
                    <a:pt x="639" y="283"/>
                  </a:lnTo>
                  <a:lnTo>
                    <a:pt x="606" y="353"/>
                  </a:lnTo>
                  <a:lnTo>
                    <a:pt x="0" y="7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14"/>
            <p:cNvSpPr>
              <a:spLocks/>
            </p:cNvSpPr>
            <p:nvPr/>
          </p:nvSpPr>
          <p:spPr bwMode="ltGray">
            <a:xfrm>
              <a:off x="1689" y="1230"/>
              <a:ext cx="617" cy="40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17" y="334"/>
                </a:cxn>
                <a:cxn ang="0">
                  <a:pos x="579" y="400"/>
                </a:cxn>
                <a:cxn ang="0">
                  <a:pos x="0" y="66"/>
                </a:cxn>
                <a:cxn ang="0">
                  <a:pos x="37" y="0"/>
                </a:cxn>
              </a:cxnLst>
              <a:rect l="0" t="0" r="r" b="b"/>
              <a:pathLst>
                <a:path w="617" h="400">
                  <a:moveTo>
                    <a:pt x="37" y="0"/>
                  </a:moveTo>
                  <a:lnTo>
                    <a:pt x="617" y="334"/>
                  </a:lnTo>
                  <a:lnTo>
                    <a:pt x="579" y="400"/>
                  </a:lnTo>
                  <a:lnTo>
                    <a:pt x="0" y="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15"/>
            <p:cNvSpPr>
              <a:spLocks/>
            </p:cNvSpPr>
            <p:nvPr/>
          </p:nvSpPr>
          <p:spPr bwMode="ltGray">
            <a:xfrm>
              <a:off x="1627" y="1325"/>
              <a:ext cx="592" cy="44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2" y="383"/>
                </a:cxn>
                <a:cxn ang="0">
                  <a:pos x="548" y="446"/>
                </a:cxn>
                <a:cxn ang="0">
                  <a:pos x="0" y="62"/>
                </a:cxn>
                <a:cxn ang="0">
                  <a:pos x="44" y="0"/>
                </a:cxn>
              </a:cxnLst>
              <a:rect l="0" t="0" r="r" b="b"/>
              <a:pathLst>
                <a:path w="592" h="446">
                  <a:moveTo>
                    <a:pt x="44" y="0"/>
                  </a:moveTo>
                  <a:lnTo>
                    <a:pt x="592" y="383"/>
                  </a:lnTo>
                  <a:lnTo>
                    <a:pt x="548" y="446"/>
                  </a:lnTo>
                  <a:lnTo>
                    <a:pt x="0" y="62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16"/>
            <p:cNvSpPr>
              <a:spLocks/>
            </p:cNvSpPr>
            <p:nvPr/>
          </p:nvSpPr>
          <p:spPr bwMode="ltGray">
            <a:xfrm>
              <a:off x="1558" y="1414"/>
              <a:ext cx="562" cy="48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2" y="430"/>
                </a:cxn>
                <a:cxn ang="0">
                  <a:pos x="511" y="489"/>
                </a:cxn>
                <a:cxn ang="0">
                  <a:pos x="0" y="58"/>
                </a:cxn>
                <a:cxn ang="0">
                  <a:pos x="49" y="0"/>
                </a:cxn>
              </a:cxnLst>
              <a:rect l="0" t="0" r="r" b="b"/>
              <a:pathLst>
                <a:path w="562" h="489">
                  <a:moveTo>
                    <a:pt x="49" y="0"/>
                  </a:moveTo>
                  <a:lnTo>
                    <a:pt x="562" y="430"/>
                  </a:lnTo>
                  <a:lnTo>
                    <a:pt x="511" y="489"/>
                  </a:lnTo>
                  <a:lnTo>
                    <a:pt x="0" y="58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17"/>
            <p:cNvSpPr>
              <a:spLocks/>
            </p:cNvSpPr>
            <p:nvPr/>
          </p:nvSpPr>
          <p:spPr bwMode="ltGray">
            <a:xfrm>
              <a:off x="1480" y="1498"/>
              <a:ext cx="529" cy="52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29" y="473"/>
                </a:cxn>
                <a:cxn ang="0">
                  <a:pos x="474" y="527"/>
                </a:cxn>
                <a:cxn ang="0">
                  <a:pos x="0" y="54"/>
                </a:cxn>
                <a:cxn ang="0">
                  <a:pos x="56" y="0"/>
                </a:cxn>
              </a:cxnLst>
              <a:rect l="0" t="0" r="r" b="b"/>
              <a:pathLst>
                <a:path w="529" h="527">
                  <a:moveTo>
                    <a:pt x="56" y="0"/>
                  </a:moveTo>
                  <a:lnTo>
                    <a:pt x="529" y="473"/>
                  </a:lnTo>
                  <a:lnTo>
                    <a:pt x="474" y="527"/>
                  </a:lnTo>
                  <a:lnTo>
                    <a:pt x="0" y="54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18"/>
            <p:cNvSpPr>
              <a:spLocks/>
            </p:cNvSpPr>
            <p:nvPr/>
          </p:nvSpPr>
          <p:spPr bwMode="ltGray">
            <a:xfrm>
              <a:off x="1397" y="1574"/>
              <a:ext cx="490" cy="562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90" y="513"/>
                </a:cxn>
                <a:cxn ang="0">
                  <a:pos x="430" y="56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490" h="562">
                  <a:moveTo>
                    <a:pt x="59" y="0"/>
                  </a:moveTo>
                  <a:lnTo>
                    <a:pt x="490" y="513"/>
                  </a:lnTo>
                  <a:lnTo>
                    <a:pt x="430" y="562"/>
                  </a:lnTo>
                  <a:lnTo>
                    <a:pt x="0" y="5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19"/>
            <p:cNvSpPr>
              <a:spLocks/>
            </p:cNvSpPr>
            <p:nvPr/>
          </p:nvSpPr>
          <p:spPr bwMode="ltGray">
            <a:xfrm>
              <a:off x="1308" y="1644"/>
              <a:ext cx="446" cy="59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46" y="548"/>
                </a:cxn>
                <a:cxn ang="0">
                  <a:pos x="384" y="593"/>
                </a:cxn>
                <a:cxn ang="0">
                  <a:pos x="0" y="45"/>
                </a:cxn>
                <a:cxn ang="0">
                  <a:pos x="64" y="0"/>
                </a:cxn>
              </a:cxnLst>
              <a:rect l="0" t="0" r="r" b="b"/>
              <a:pathLst>
                <a:path w="446" h="593">
                  <a:moveTo>
                    <a:pt x="64" y="0"/>
                  </a:moveTo>
                  <a:lnTo>
                    <a:pt x="446" y="548"/>
                  </a:lnTo>
                  <a:lnTo>
                    <a:pt x="384" y="593"/>
                  </a:lnTo>
                  <a:lnTo>
                    <a:pt x="0" y="45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20"/>
            <p:cNvSpPr>
              <a:spLocks/>
            </p:cNvSpPr>
            <p:nvPr/>
          </p:nvSpPr>
          <p:spPr bwMode="ltGray">
            <a:xfrm>
              <a:off x="1214" y="1707"/>
              <a:ext cx="401" cy="61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401" y="579"/>
                </a:cxn>
                <a:cxn ang="0">
                  <a:pos x="334" y="618"/>
                </a:cxn>
                <a:cxn ang="0">
                  <a:pos x="0" y="38"/>
                </a:cxn>
                <a:cxn ang="0">
                  <a:pos x="66" y="0"/>
                </a:cxn>
              </a:cxnLst>
              <a:rect l="0" t="0" r="r" b="b"/>
              <a:pathLst>
                <a:path w="401" h="618">
                  <a:moveTo>
                    <a:pt x="66" y="0"/>
                  </a:moveTo>
                  <a:lnTo>
                    <a:pt x="401" y="579"/>
                  </a:lnTo>
                  <a:lnTo>
                    <a:pt x="334" y="618"/>
                  </a:lnTo>
                  <a:lnTo>
                    <a:pt x="0" y="38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21"/>
            <p:cNvSpPr>
              <a:spLocks/>
            </p:cNvSpPr>
            <p:nvPr/>
          </p:nvSpPr>
          <p:spPr bwMode="ltGray">
            <a:xfrm>
              <a:off x="1115" y="1760"/>
              <a:ext cx="353" cy="64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53" y="607"/>
                </a:cxn>
                <a:cxn ang="0">
                  <a:pos x="282" y="640"/>
                </a:cxn>
                <a:cxn ang="0">
                  <a:pos x="0" y="33"/>
                </a:cxn>
                <a:cxn ang="0">
                  <a:pos x="69" y="0"/>
                </a:cxn>
              </a:cxnLst>
              <a:rect l="0" t="0" r="r" b="b"/>
              <a:pathLst>
                <a:path w="353" h="640">
                  <a:moveTo>
                    <a:pt x="69" y="0"/>
                  </a:moveTo>
                  <a:lnTo>
                    <a:pt x="353" y="607"/>
                  </a:lnTo>
                  <a:lnTo>
                    <a:pt x="282" y="640"/>
                  </a:lnTo>
                  <a:lnTo>
                    <a:pt x="0" y="3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22"/>
            <p:cNvSpPr>
              <a:spLocks/>
            </p:cNvSpPr>
            <p:nvPr/>
          </p:nvSpPr>
          <p:spPr bwMode="ltGray">
            <a:xfrm>
              <a:off x="1012" y="1806"/>
              <a:ext cx="301" cy="656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301" y="629"/>
                </a:cxn>
                <a:cxn ang="0">
                  <a:pos x="228" y="656"/>
                </a:cxn>
                <a:cxn ang="0">
                  <a:pos x="0" y="27"/>
                </a:cxn>
                <a:cxn ang="0">
                  <a:pos x="72" y="0"/>
                </a:cxn>
              </a:cxnLst>
              <a:rect l="0" t="0" r="r" b="b"/>
              <a:pathLst>
                <a:path w="301" h="656">
                  <a:moveTo>
                    <a:pt x="72" y="0"/>
                  </a:moveTo>
                  <a:lnTo>
                    <a:pt x="301" y="629"/>
                  </a:lnTo>
                  <a:lnTo>
                    <a:pt x="228" y="656"/>
                  </a:lnTo>
                  <a:lnTo>
                    <a:pt x="0" y="27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23"/>
            <p:cNvSpPr>
              <a:spLocks/>
            </p:cNvSpPr>
            <p:nvPr/>
          </p:nvSpPr>
          <p:spPr bwMode="ltGray">
            <a:xfrm>
              <a:off x="906" y="1844"/>
              <a:ext cx="248" cy="666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248" y="646"/>
                </a:cxn>
                <a:cxn ang="0">
                  <a:pos x="173" y="666"/>
                </a:cxn>
                <a:cxn ang="0">
                  <a:pos x="0" y="18"/>
                </a:cxn>
                <a:cxn ang="0">
                  <a:pos x="74" y="0"/>
                </a:cxn>
              </a:cxnLst>
              <a:rect l="0" t="0" r="r" b="b"/>
              <a:pathLst>
                <a:path w="248" h="666">
                  <a:moveTo>
                    <a:pt x="74" y="0"/>
                  </a:moveTo>
                  <a:lnTo>
                    <a:pt x="248" y="646"/>
                  </a:lnTo>
                  <a:lnTo>
                    <a:pt x="173" y="666"/>
                  </a:lnTo>
                  <a:lnTo>
                    <a:pt x="0" y="18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24"/>
            <p:cNvSpPr>
              <a:spLocks/>
            </p:cNvSpPr>
            <p:nvPr/>
          </p:nvSpPr>
          <p:spPr bwMode="ltGray">
            <a:xfrm>
              <a:off x="798" y="1870"/>
              <a:ext cx="192" cy="673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92" y="660"/>
                </a:cxn>
                <a:cxn ang="0">
                  <a:pos x="116" y="673"/>
                </a:cxn>
                <a:cxn ang="0">
                  <a:pos x="0" y="13"/>
                </a:cxn>
                <a:cxn ang="0">
                  <a:pos x="76" y="0"/>
                </a:cxn>
              </a:cxnLst>
              <a:rect l="0" t="0" r="r" b="b"/>
              <a:pathLst>
                <a:path w="192" h="673">
                  <a:moveTo>
                    <a:pt x="76" y="0"/>
                  </a:moveTo>
                  <a:lnTo>
                    <a:pt x="192" y="660"/>
                  </a:lnTo>
                  <a:lnTo>
                    <a:pt x="116" y="673"/>
                  </a:lnTo>
                  <a:lnTo>
                    <a:pt x="0" y="1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25"/>
            <p:cNvSpPr>
              <a:spLocks/>
            </p:cNvSpPr>
            <p:nvPr/>
          </p:nvSpPr>
          <p:spPr bwMode="ltGray">
            <a:xfrm>
              <a:off x="688" y="1888"/>
              <a:ext cx="136" cy="673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36" y="667"/>
                </a:cxn>
                <a:cxn ang="0">
                  <a:pos x="58" y="673"/>
                </a:cxn>
                <a:cxn ang="0">
                  <a:pos x="0" y="7"/>
                </a:cxn>
                <a:cxn ang="0">
                  <a:pos x="77" y="0"/>
                </a:cxn>
              </a:cxnLst>
              <a:rect l="0" t="0" r="r" b="b"/>
              <a:pathLst>
                <a:path w="136" h="673">
                  <a:moveTo>
                    <a:pt x="77" y="0"/>
                  </a:moveTo>
                  <a:lnTo>
                    <a:pt x="136" y="667"/>
                  </a:lnTo>
                  <a:lnTo>
                    <a:pt x="58" y="673"/>
                  </a:lnTo>
                  <a:lnTo>
                    <a:pt x="0" y="7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126"/>
            <p:cNvSpPr>
              <a:spLocks noChangeArrowheads="1"/>
            </p:cNvSpPr>
            <p:nvPr/>
          </p:nvSpPr>
          <p:spPr bwMode="ltGray">
            <a:xfrm>
              <a:off x="578" y="1896"/>
              <a:ext cx="77" cy="670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27"/>
            <p:cNvSpPr>
              <a:spLocks/>
            </p:cNvSpPr>
            <p:nvPr/>
          </p:nvSpPr>
          <p:spPr bwMode="ltGray">
            <a:xfrm>
              <a:off x="410" y="1889"/>
              <a:ext cx="135" cy="67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35" y="7"/>
                </a:cxn>
                <a:cxn ang="0">
                  <a:pos x="76" y="673"/>
                </a:cxn>
                <a:cxn ang="0">
                  <a:pos x="0" y="666"/>
                </a:cxn>
                <a:cxn ang="0">
                  <a:pos x="59" y="0"/>
                </a:cxn>
              </a:cxnLst>
              <a:rect l="0" t="0" r="r" b="b"/>
              <a:pathLst>
                <a:path w="135" h="673">
                  <a:moveTo>
                    <a:pt x="59" y="0"/>
                  </a:moveTo>
                  <a:lnTo>
                    <a:pt x="135" y="7"/>
                  </a:lnTo>
                  <a:lnTo>
                    <a:pt x="76" y="673"/>
                  </a:lnTo>
                  <a:lnTo>
                    <a:pt x="0" y="666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28"/>
            <p:cNvSpPr>
              <a:spLocks/>
            </p:cNvSpPr>
            <p:nvPr/>
          </p:nvSpPr>
          <p:spPr bwMode="ltGray">
            <a:xfrm>
              <a:off x="243" y="1872"/>
              <a:ext cx="192" cy="672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92" y="13"/>
                </a:cxn>
                <a:cxn ang="0">
                  <a:pos x="76" y="672"/>
                </a:cxn>
                <a:cxn ang="0">
                  <a:pos x="0" y="659"/>
                </a:cxn>
                <a:cxn ang="0">
                  <a:pos x="117" y="0"/>
                </a:cxn>
              </a:cxnLst>
              <a:rect l="0" t="0" r="r" b="b"/>
              <a:pathLst>
                <a:path w="192" h="672">
                  <a:moveTo>
                    <a:pt x="117" y="0"/>
                  </a:moveTo>
                  <a:lnTo>
                    <a:pt x="192" y="13"/>
                  </a:lnTo>
                  <a:lnTo>
                    <a:pt x="76" y="672"/>
                  </a:lnTo>
                  <a:lnTo>
                    <a:pt x="0" y="659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9"/>
            <p:cNvSpPr>
              <a:spLocks/>
            </p:cNvSpPr>
            <p:nvPr/>
          </p:nvSpPr>
          <p:spPr bwMode="ltGray">
            <a:xfrm>
              <a:off x="80" y="1845"/>
              <a:ext cx="247" cy="666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247" y="20"/>
                </a:cxn>
                <a:cxn ang="0">
                  <a:pos x="74" y="666"/>
                </a:cxn>
                <a:cxn ang="0">
                  <a:pos x="0" y="646"/>
                </a:cxn>
                <a:cxn ang="0">
                  <a:pos x="172" y="0"/>
                </a:cxn>
              </a:cxnLst>
              <a:rect l="0" t="0" r="r" b="b"/>
              <a:pathLst>
                <a:path w="247" h="666">
                  <a:moveTo>
                    <a:pt x="172" y="0"/>
                  </a:moveTo>
                  <a:lnTo>
                    <a:pt x="247" y="20"/>
                  </a:lnTo>
                  <a:lnTo>
                    <a:pt x="74" y="666"/>
                  </a:lnTo>
                  <a:lnTo>
                    <a:pt x="0" y="646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0"/>
            <p:cNvSpPr>
              <a:spLocks/>
            </p:cNvSpPr>
            <p:nvPr/>
          </p:nvSpPr>
          <p:spPr bwMode="ltGray">
            <a:xfrm>
              <a:off x="-80" y="1808"/>
              <a:ext cx="301" cy="656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01" y="27"/>
                </a:cxn>
                <a:cxn ang="0">
                  <a:pos x="72" y="656"/>
                </a:cxn>
                <a:cxn ang="0">
                  <a:pos x="0" y="629"/>
                </a:cxn>
                <a:cxn ang="0">
                  <a:pos x="229" y="0"/>
                </a:cxn>
              </a:cxnLst>
              <a:rect l="0" t="0" r="r" b="b"/>
              <a:pathLst>
                <a:path w="301" h="656">
                  <a:moveTo>
                    <a:pt x="229" y="0"/>
                  </a:moveTo>
                  <a:lnTo>
                    <a:pt x="301" y="27"/>
                  </a:lnTo>
                  <a:lnTo>
                    <a:pt x="72" y="656"/>
                  </a:lnTo>
                  <a:lnTo>
                    <a:pt x="0" y="629"/>
                  </a:lnTo>
                  <a:lnTo>
                    <a:pt x="2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31"/>
            <p:cNvSpPr>
              <a:spLocks/>
            </p:cNvSpPr>
            <p:nvPr/>
          </p:nvSpPr>
          <p:spPr bwMode="ltGray">
            <a:xfrm>
              <a:off x="-42" y="1764"/>
              <a:ext cx="160" cy="377"/>
            </a:xfrm>
            <a:custGeom>
              <a:avLst/>
              <a:gdLst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70 w 353"/>
                <a:gd name="connsiteY2" fmla="*/ 639 h 639"/>
                <a:gd name="connsiteX3" fmla="*/ 0 w 353"/>
                <a:gd name="connsiteY3" fmla="*/ 606 h 639"/>
                <a:gd name="connsiteX4" fmla="*/ 193 w 353"/>
                <a:gd name="connsiteY4" fmla="*/ 193 h 639"/>
                <a:gd name="connsiteX5" fmla="*/ 283 w 353"/>
                <a:gd name="connsiteY5" fmla="*/ 0 h 639"/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193 w 353"/>
                <a:gd name="connsiteY2" fmla="*/ 377 h 639"/>
                <a:gd name="connsiteX3" fmla="*/ 70 w 353"/>
                <a:gd name="connsiteY3" fmla="*/ 639 h 639"/>
                <a:gd name="connsiteX4" fmla="*/ 0 w 353"/>
                <a:gd name="connsiteY4" fmla="*/ 606 h 639"/>
                <a:gd name="connsiteX5" fmla="*/ 193 w 353"/>
                <a:gd name="connsiteY5" fmla="*/ 193 h 639"/>
                <a:gd name="connsiteX6" fmla="*/ 283 w 353"/>
                <a:gd name="connsiteY6" fmla="*/ 0 h 639"/>
                <a:gd name="connsiteX0" fmla="*/ 283 w 353"/>
                <a:gd name="connsiteY0" fmla="*/ 0 h 606"/>
                <a:gd name="connsiteX1" fmla="*/ 353 w 353"/>
                <a:gd name="connsiteY1" fmla="*/ 33 h 606"/>
                <a:gd name="connsiteX2" fmla="*/ 193 w 353"/>
                <a:gd name="connsiteY2" fmla="*/ 377 h 606"/>
                <a:gd name="connsiteX3" fmla="*/ 0 w 353"/>
                <a:gd name="connsiteY3" fmla="*/ 606 h 606"/>
                <a:gd name="connsiteX4" fmla="*/ 193 w 353"/>
                <a:gd name="connsiteY4" fmla="*/ 193 h 606"/>
                <a:gd name="connsiteX5" fmla="*/ 283 w 353"/>
                <a:gd name="connsiteY5" fmla="*/ 0 h 606"/>
                <a:gd name="connsiteX0" fmla="*/ 90 w 160"/>
                <a:gd name="connsiteY0" fmla="*/ 0 h 377"/>
                <a:gd name="connsiteX1" fmla="*/ 160 w 160"/>
                <a:gd name="connsiteY1" fmla="*/ 33 h 377"/>
                <a:gd name="connsiteX2" fmla="*/ 0 w 160"/>
                <a:gd name="connsiteY2" fmla="*/ 377 h 377"/>
                <a:gd name="connsiteX3" fmla="*/ 0 w 160"/>
                <a:gd name="connsiteY3" fmla="*/ 193 h 377"/>
                <a:gd name="connsiteX4" fmla="*/ 90 w 160"/>
                <a:gd name="connsiteY4" fmla="*/ 0 h 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" h="377">
                  <a:moveTo>
                    <a:pt x="90" y="0"/>
                  </a:moveTo>
                  <a:lnTo>
                    <a:pt x="160" y="33"/>
                  </a:lnTo>
                  <a:cubicBezTo>
                    <a:pt x="107" y="148"/>
                    <a:pt x="53" y="262"/>
                    <a:pt x="0" y="377"/>
                  </a:cubicBezTo>
                  <a:lnTo>
                    <a:pt x="0" y="193"/>
                  </a:lnTo>
                  <a:cubicBezTo>
                    <a:pt x="30" y="129"/>
                    <a:pt x="60" y="64"/>
                    <a:pt x="9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2"/>
            <p:cNvSpPr>
              <a:spLocks/>
            </p:cNvSpPr>
            <p:nvPr/>
          </p:nvSpPr>
          <p:spPr bwMode="ltGray">
            <a:xfrm>
              <a:off x="-42" y="1714"/>
              <a:ext cx="60" cy="136"/>
            </a:xfrm>
            <a:custGeom>
              <a:avLst/>
              <a:gdLst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66 w 400"/>
                <a:gd name="connsiteY2" fmla="*/ 714 h 714"/>
                <a:gd name="connsiteX3" fmla="*/ 0 w 400"/>
                <a:gd name="connsiteY3" fmla="*/ 676 h 714"/>
                <a:gd name="connsiteX4" fmla="*/ 334 w 400"/>
                <a:gd name="connsiteY4" fmla="*/ 96 h 714"/>
                <a:gd name="connsiteX5" fmla="*/ 341 w 400"/>
                <a:gd name="connsiteY5" fmla="*/ 100 h 714"/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7" fmla="*/ 334 w 400"/>
                <a:gd name="connsiteY7" fmla="*/ 96 h 714"/>
                <a:gd name="connsiteX0" fmla="*/ 341 w 400"/>
                <a:gd name="connsiteY0" fmla="*/ 100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275 w 334"/>
                <a:gd name="connsiteY0" fmla="*/ 0 h 614"/>
                <a:gd name="connsiteX1" fmla="*/ 334 w 334"/>
                <a:gd name="connsiteY1" fmla="*/ 35 h 614"/>
                <a:gd name="connsiteX2" fmla="*/ 274 w 334"/>
                <a:gd name="connsiteY2" fmla="*/ 136 h 614"/>
                <a:gd name="connsiteX3" fmla="*/ 0 w 334"/>
                <a:gd name="connsiteY3" fmla="*/ 614 h 614"/>
                <a:gd name="connsiteX4" fmla="*/ 275 w 334"/>
                <a:gd name="connsiteY4" fmla="*/ 0 h 614"/>
                <a:gd name="connsiteX0" fmla="*/ 1 w 60"/>
                <a:gd name="connsiteY0" fmla="*/ 0 h 136"/>
                <a:gd name="connsiteX1" fmla="*/ 60 w 60"/>
                <a:gd name="connsiteY1" fmla="*/ 35 h 136"/>
                <a:gd name="connsiteX2" fmla="*/ 0 w 60"/>
                <a:gd name="connsiteY2" fmla="*/ 136 h 136"/>
                <a:gd name="connsiteX3" fmla="*/ 1 w 60"/>
                <a:gd name="connsiteY3" fmla="*/ 0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" h="136">
                  <a:moveTo>
                    <a:pt x="1" y="0"/>
                  </a:moveTo>
                  <a:lnTo>
                    <a:pt x="60" y="35"/>
                  </a:lnTo>
                  <a:cubicBezTo>
                    <a:pt x="40" y="69"/>
                    <a:pt x="20" y="102"/>
                    <a:pt x="0" y="136"/>
                  </a:cubicBezTo>
                  <a:cubicBezTo>
                    <a:pt x="0" y="91"/>
                    <a:pt x="1" y="45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16152" y="0"/>
            <a:ext cx="7470648" cy="987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188720"/>
            <a:ext cx="8229600" cy="4907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8056" y="6364224"/>
            <a:ext cx="2185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33982F7-F6A6-45DA-B08B-532473B29AA3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0048" y="6364224"/>
            <a:ext cx="5312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4152" y="6364224"/>
            <a:ext cx="612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DDEDD91-D69D-4214-A677-E118C3A3F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cap="none" spc="0">
          <a:ln w="18415" cmpd="sng">
            <a:noFill/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 2" pitchFamily="18" charset="2"/>
        <a:buChar char="¤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4">
            <a:lumMod val="60000"/>
            <a:lumOff val="4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gif"/><Relationship Id="rId5" Type="http://schemas.openxmlformats.org/officeDocument/2006/relationships/image" Target="../media/image27.gif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4.gif"/><Relationship Id="rId3" Type="http://schemas.openxmlformats.org/officeDocument/2006/relationships/diagramLayout" Target="../diagrams/layout1.xml"/><Relationship Id="rId7" Type="http://schemas.openxmlformats.org/officeDocument/2006/relationships/slide" Target="slide4.xml"/><Relationship Id="rId12" Type="http://schemas.openxmlformats.org/officeDocument/2006/relationships/image" Target="../media/image1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slide" Target="slide1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2.jpeg"/><Relationship Id="rId4" Type="http://schemas.openxmlformats.org/officeDocument/2006/relationships/diagramQuickStyle" Target="../diagrams/quickStyle1.xml"/><Relationship Id="rId9" Type="http://schemas.openxmlformats.org/officeDocument/2006/relationships/slide" Target="slide6.xml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hyperlink" Target="mailto:ikugut@yandex.ru" TargetMode="External"/><Relationship Id="rId7" Type="http://schemas.openxmlformats.org/officeDocument/2006/relationships/slide" Target="slide2.xml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hyperlink" Target="mailto:kugut@yandex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24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gif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hyperlink" Target="http://animashky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20.gif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20.gif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20.gif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20.gif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Группа 13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59" name="Группа 58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3" name="Прямоугольник 2"/>
              <p:cNvSpPr/>
              <p:nvPr/>
            </p:nvSpPr>
            <p:spPr>
              <a:xfrm>
                <a:off x="0" y="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1500166" y="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3000364" y="0"/>
                <a:ext cx="157163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4572000" y="0"/>
                <a:ext cx="1571604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Прямоугольник 32"/>
              <p:cNvSpPr/>
              <p:nvPr/>
            </p:nvSpPr>
            <p:spPr>
              <a:xfrm>
                <a:off x="6143636" y="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7643834" y="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0" y="1357298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1500166" y="1357298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Прямоугольник 36"/>
              <p:cNvSpPr/>
              <p:nvPr/>
            </p:nvSpPr>
            <p:spPr>
              <a:xfrm>
                <a:off x="3000364" y="1357298"/>
                <a:ext cx="157163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4572000" y="1357298"/>
                <a:ext cx="1571604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6143636" y="1357298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7643834" y="1357298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0" y="271462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Прямоугольник 41"/>
              <p:cNvSpPr/>
              <p:nvPr/>
            </p:nvSpPr>
            <p:spPr>
              <a:xfrm>
                <a:off x="1500166" y="271462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3000364" y="2714620"/>
                <a:ext cx="157163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4572000" y="2714620"/>
                <a:ext cx="1571604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6143636" y="271462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>
                <a:off x="7643834" y="2714620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0" y="4071942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1500166" y="4071942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000364" y="4071942"/>
                <a:ext cx="157163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/>
              <p:cNvSpPr/>
              <p:nvPr/>
            </p:nvSpPr>
            <p:spPr>
              <a:xfrm>
                <a:off x="4572000" y="4071942"/>
                <a:ext cx="1571604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1" name="Прямоугольник 50"/>
              <p:cNvSpPr/>
              <p:nvPr/>
            </p:nvSpPr>
            <p:spPr>
              <a:xfrm>
                <a:off x="6143636" y="4071942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Прямоугольник 51"/>
              <p:cNvSpPr/>
              <p:nvPr/>
            </p:nvSpPr>
            <p:spPr>
              <a:xfrm>
                <a:off x="7643834" y="4071942"/>
                <a:ext cx="1500166" cy="1357298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3" name="Прямоугольник 52"/>
              <p:cNvSpPr/>
              <p:nvPr/>
            </p:nvSpPr>
            <p:spPr>
              <a:xfrm>
                <a:off x="0" y="5357826"/>
                <a:ext cx="150016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1500166" y="5357826"/>
                <a:ext cx="150016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Прямоугольник 54"/>
              <p:cNvSpPr/>
              <p:nvPr/>
            </p:nvSpPr>
            <p:spPr>
              <a:xfrm>
                <a:off x="3000364" y="5357826"/>
                <a:ext cx="157163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Прямоугольник 55"/>
              <p:cNvSpPr/>
              <p:nvPr/>
            </p:nvSpPr>
            <p:spPr>
              <a:xfrm>
                <a:off x="4572000" y="5357826"/>
                <a:ext cx="1571604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>
                <a:off x="6143636" y="5357826"/>
                <a:ext cx="150016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57"/>
              <p:cNvSpPr/>
              <p:nvPr/>
            </p:nvSpPr>
            <p:spPr>
              <a:xfrm>
                <a:off x="7643834" y="5357826"/>
                <a:ext cx="1500166" cy="1500174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0" name="Крест 59"/>
            <p:cNvSpPr/>
            <p:nvPr/>
          </p:nvSpPr>
          <p:spPr>
            <a:xfrm>
              <a:off x="6572264" y="285728"/>
              <a:ext cx="928694" cy="857256"/>
            </a:xfrm>
            <a:prstGeom prst="plus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Арка 60"/>
            <p:cNvSpPr/>
            <p:nvPr/>
          </p:nvSpPr>
          <p:spPr>
            <a:xfrm>
              <a:off x="3286116" y="142852"/>
              <a:ext cx="1071570" cy="1000132"/>
            </a:xfrm>
            <a:prstGeom prst="blockArc">
              <a:avLst/>
            </a:prstGeom>
            <a:gradFill>
              <a:gsLst>
                <a:gs pos="0">
                  <a:schemeClr val="bg2">
                    <a:lumMod val="25000"/>
                  </a:schemeClr>
                </a:gs>
                <a:gs pos="0">
                  <a:schemeClr val="bg2">
                    <a:lumMod val="2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grpSp>
          <p:nvGrpSpPr>
            <p:cNvPr id="73" name="Группа 72"/>
            <p:cNvGrpSpPr/>
            <p:nvPr/>
          </p:nvGrpSpPr>
          <p:grpSpPr>
            <a:xfrm>
              <a:off x="214282" y="214290"/>
              <a:ext cx="1214446" cy="898328"/>
              <a:chOff x="142844" y="239166"/>
              <a:chExt cx="1214446" cy="898328"/>
            </a:xfrm>
          </p:grpSpPr>
          <p:sp>
            <p:nvSpPr>
              <p:cNvPr id="62" name="Молния 61"/>
              <p:cNvSpPr/>
              <p:nvPr/>
            </p:nvSpPr>
            <p:spPr>
              <a:xfrm rot="21289501">
                <a:off x="529394" y="315297"/>
                <a:ext cx="686470" cy="682020"/>
              </a:xfrm>
              <a:prstGeom prst="lightningBolt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Молния 62"/>
              <p:cNvSpPr/>
              <p:nvPr/>
            </p:nvSpPr>
            <p:spPr>
              <a:xfrm flipH="1">
                <a:off x="246376" y="239166"/>
                <a:ext cx="642942" cy="755621"/>
              </a:xfrm>
              <a:prstGeom prst="lightningBolt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Овал 64"/>
              <p:cNvSpPr/>
              <p:nvPr/>
            </p:nvSpPr>
            <p:spPr>
              <a:xfrm>
                <a:off x="142844" y="1000108"/>
                <a:ext cx="142876" cy="13738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1214414" y="928670"/>
                <a:ext cx="142876" cy="137386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4" name="Группа 73"/>
            <p:cNvGrpSpPr/>
            <p:nvPr/>
          </p:nvGrpSpPr>
          <p:grpSpPr>
            <a:xfrm>
              <a:off x="1928794" y="214290"/>
              <a:ext cx="714380" cy="928694"/>
              <a:chOff x="1857356" y="214290"/>
              <a:chExt cx="714380" cy="928694"/>
            </a:xfrm>
          </p:grpSpPr>
          <p:sp>
            <p:nvSpPr>
              <p:cNvPr id="68" name="Прямоугольник 67"/>
              <p:cNvSpPr/>
              <p:nvPr/>
            </p:nvSpPr>
            <p:spPr>
              <a:xfrm>
                <a:off x="1857356" y="214290"/>
                <a:ext cx="714380" cy="21429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Прямоугольник 68"/>
              <p:cNvSpPr/>
              <p:nvPr/>
            </p:nvSpPr>
            <p:spPr>
              <a:xfrm>
                <a:off x="1857356" y="428604"/>
                <a:ext cx="714380" cy="214290"/>
              </a:xfrm>
              <a:prstGeom prst="rect">
                <a:avLst/>
              </a:prstGeom>
              <a:solidFill>
                <a:srgbClr val="00FFCC"/>
              </a:solidFill>
              <a:ln>
                <a:solidFill>
                  <a:srgbClr val="00FF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1857356" y="642918"/>
                <a:ext cx="714380" cy="21429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Овал 70"/>
              <p:cNvSpPr/>
              <p:nvPr/>
            </p:nvSpPr>
            <p:spPr>
              <a:xfrm>
                <a:off x="2071670" y="857232"/>
                <a:ext cx="214314" cy="2143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Овал 71"/>
              <p:cNvSpPr/>
              <p:nvPr/>
            </p:nvSpPr>
            <p:spPr>
              <a:xfrm>
                <a:off x="2071670" y="1000108"/>
                <a:ext cx="214314" cy="14287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8" name="Группа 77"/>
            <p:cNvGrpSpPr/>
            <p:nvPr/>
          </p:nvGrpSpPr>
          <p:grpSpPr>
            <a:xfrm>
              <a:off x="5140629" y="172192"/>
              <a:ext cx="570869" cy="899354"/>
              <a:chOff x="5069191" y="172192"/>
              <a:chExt cx="570869" cy="899354"/>
            </a:xfrm>
          </p:grpSpPr>
          <p:sp>
            <p:nvSpPr>
              <p:cNvPr id="75" name="Половина рамки 74"/>
              <p:cNvSpPr/>
              <p:nvPr/>
            </p:nvSpPr>
            <p:spPr>
              <a:xfrm rot="2448832">
                <a:off x="5069191" y="172192"/>
                <a:ext cx="545096" cy="492964"/>
              </a:xfrm>
              <a:prstGeom prst="halfFram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Половина рамки 75"/>
              <p:cNvSpPr/>
              <p:nvPr/>
            </p:nvSpPr>
            <p:spPr>
              <a:xfrm rot="2449437">
                <a:off x="5094964" y="549242"/>
                <a:ext cx="545096" cy="492964"/>
              </a:xfrm>
              <a:prstGeom prst="halfFram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Овал 76"/>
              <p:cNvSpPr/>
              <p:nvPr/>
            </p:nvSpPr>
            <p:spPr>
              <a:xfrm flipH="1">
                <a:off x="5214942" y="857232"/>
                <a:ext cx="285752" cy="214314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1" name="Группа 80"/>
            <p:cNvGrpSpPr/>
            <p:nvPr/>
          </p:nvGrpSpPr>
          <p:grpSpPr>
            <a:xfrm>
              <a:off x="7929586" y="0"/>
              <a:ext cx="785818" cy="1142984"/>
              <a:chOff x="7858148" y="0"/>
              <a:chExt cx="785818" cy="1142984"/>
            </a:xfrm>
          </p:grpSpPr>
          <p:sp>
            <p:nvSpPr>
              <p:cNvPr id="79" name="Равнобедренный треугольник 78"/>
              <p:cNvSpPr/>
              <p:nvPr/>
            </p:nvSpPr>
            <p:spPr>
              <a:xfrm>
                <a:off x="7858148" y="0"/>
                <a:ext cx="785818" cy="714356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0" name="Прямоугольник 79"/>
              <p:cNvSpPr/>
              <p:nvPr/>
            </p:nvSpPr>
            <p:spPr>
              <a:xfrm>
                <a:off x="8215338" y="785794"/>
                <a:ext cx="71438" cy="35719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2" name="Группа 81"/>
            <p:cNvGrpSpPr/>
            <p:nvPr/>
          </p:nvGrpSpPr>
          <p:grpSpPr>
            <a:xfrm rot="10800000">
              <a:off x="5072066" y="5643578"/>
              <a:ext cx="570869" cy="899354"/>
              <a:chOff x="5069191" y="172192"/>
              <a:chExt cx="570869" cy="899354"/>
            </a:xfrm>
          </p:grpSpPr>
          <p:sp>
            <p:nvSpPr>
              <p:cNvPr id="83" name="Половина рамки 82"/>
              <p:cNvSpPr/>
              <p:nvPr/>
            </p:nvSpPr>
            <p:spPr>
              <a:xfrm rot="2448832">
                <a:off x="5069191" y="172192"/>
                <a:ext cx="545096" cy="492964"/>
              </a:xfrm>
              <a:prstGeom prst="halfFrame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Половина рамки 83"/>
              <p:cNvSpPr/>
              <p:nvPr/>
            </p:nvSpPr>
            <p:spPr>
              <a:xfrm rot="2449437">
                <a:off x="5094964" y="549242"/>
                <a:ext cx="545096" cy="492964"/>
              </a:xfrm>
              <a:prstGeom prst="halfFrame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Овал 84"/>
              <p:cNvSpPr/>
              <p:nvPr/>
            </p:nvSpPr>
            <p:spPr>
              <a:xfrm flipH="1">
                <a:off x="5214942" y="857232"/>
                <a:ext cx="285752" cy="21431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6" name="Арка 85"/>
            <p:cNvSpPr/>
            <p:nvPr/>
          </p:nvSpPr>
          <p:spPr>
            <a:xfrm rot="10800000">
              <a:off x="3214678" y="5643578"/>
              <a:ext cx="1071570" cy="1000132"/>
            </a:xfrm>
            <a:prstGeom prst="blockArc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grpSp>
          <p:nvGrpSpPr>
            <p:cNvPr id="87" name="Группа 86"/>
            <p:cNvGrpSpPr/>
            <p:nvPr/>
          </p:nvGrpSpPr>
          <p:grpSpPr>
            <a:xfrm rot="10800000">
              <a:off x="1928794" y="5643578"/>
              <a:ext cx="714380" cy="928694"/>
              <a:chOff x="1857356" y="214290"/>
              <a:chExt cx="714380" cy="928694"/>
            </a:xfrm>
          </p:grpSpPr>
          <p:sp>
            <p:nvSpPr>
              <p:cNvPr id="88" name="Прямоугольник 87"/>
              <p:cNvSpPr/>
              <p:nvPr/>
            </p:nvSpPr>
            <p:spPr>
              <a:xfrm>
                <a:off x="1857356" y="214290"/>
                <a:ext cx="714380" cy="21429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9" name="Прямоугольник 88"/>
              <p:cNvSpPr/>
              <p:nvPr/>
            </p:nvSpPr>
            <p:spPr>
              <a:xfrm>
                <a:off x="1857356" y="428604"/>
                <a:ext cx="714380" cy="21429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0" name="Прямоугольник 89"/>
              <p:cNvSpPr/>
              <p:nvPr/>
            </p:nvSpPr>
            <p:spPr>
              <a:xfrm>
                <a:off x="1857356" y="642918"/>
                <a:ext cx="714380" cy="21429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1" name="Овал 90"/>
              <p:cNvSpPr/>
              <p:nvPr/>
            </p:nvSpPr>
            <p:spPr>
              <a:xfrm>
                <a:off x="2071670" y="857232"/>
                <a:ext cx="214314" cy="214314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2" name="Овал 91"/>
              <p:cNvSpPr/>
              <p:nvPr/>
            </p:nvSpPr>
            <p:spPr>
              <a:xfrm>
                <a:off x="2071670" y="1000108"/>
                <a:ext cx="214314" cy="142876"/>
              </a:xfrm>
              <a:prstGeom prst="ellipse">
                <a:avLst/>
              </a:prstGeom>
              <a:solidFill>
                <a:srgbClr val="003399"/>
              </a:solidFill>
              <a:ln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93" name="Группа 92"/>
            <p:cNvGrpSpPr/>
            <p:nvPr/>
          </p:nvGrpSpPr>
          <p:grpSpPr>
            <a:xfrm rot="10800000">
              <a:off x="214282" y="5786454"/>
              <a:ext cx="1214446" cy="898328"/>
              <a:chOff x="142844" y="239166"/>
              <a:chExt cx="1214446" cy="898328"/>
            </a:xfrm>
          </p:grpSpPr>
          <p:sp>
            <p:nvSpPr>
              <p:cNvPr id="94" name="Молния 93"/>
              <p:cNvSpPr/>
              <p:nvPr/>
            </p:nvSpPr>
            <p:spPr>
              <a:xfrm rot="21289501">
                <a:off x="529394" y="315297"/>
                <a:ext cx="686470" cy="682020"/>
              </a:xfrm>
              <a:prstGeom prst="lightningBolt">
                <a:avLst/>
              </a:prstGeom>
              <a:solidFill>
                <a:srgbClr val="FF3399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5" name="Молния 94"/>
              <p:cNvSpPr/>
              <p:nvPr/>
            </p:nvSpPr>
            <p:spPr>
              <a:xfrm flipH="1">
                <a:off x="246376" y="239166"/>
                <a:ext cx="642942" cy="755621"/>
              </a:xfrm>
              <a:prstGeom prst="lightningBolt">
                <a:avLst/>
              </a:prstGeom>
              <a:solidFill>
                <a:srgbClr val="FF3399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6" name="Овал 95"/>
              <p:cNvSpPr/>
              <p:nvPr/>
            </p:nvSpPr>
            <p:spPr>
              <a:xfrm>
                <a:off x="142844" y="1000108"/>
                <a:ext cx="142876" cy="13738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7" name="Овал 96"/>
              <p:cNvSpPr/>
              <p:nvPr/>
            </p:nvSpPr>
            <p:spPr>
              <a:xfrm>
                <a:off x="1214414" y="928670"/>
                <a:ext cx="142876" cy="13738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8" name="Крест 97"/>
            <p:cNvSpPr/>
            <p:nvPr/>
          </p:nvSpPr>
          <p:spPr>
            <a:xfrm>
              <a:off x="6572264" y="5572140"/>
              <a:ext cx="928694" cy="857256"/>
            </a:xfrm>
            <a:prstGeom prst="plus">
              <a:avLst/>
            </a:prstGeom>
            <a:gradFill flip="none" rotWithShape="1">
              <a:gsLst>
                <a:gs pos="0">
                  <a:schemeClr val="accent5">
                    <a:lumMod val="75000"/>
                    <a:tint val="66000"/>
                    <a:satMod val="160000"/>
                  </a:schemeClr>
                </a:gs>
                <a:gs pos="50000">
                  <a:schemeClr val="accent5">
                    <a:lumMod val="75000"/>
                    <a:tint val="44500"/>
                    <a:satMod val="160000"/>
                  </a:schemeClr>
                </a:gs>
                <a:gs pos="100000">
                  <a:schemeClr val="accent5">
                    <a:lumMod val="7500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9" name="Группа 98"/>
            <p:cNvGrpSpPr/>
            <p:nvPr/>
          </p:nvGrpSpPr>
          <p:grpSpPr>
            <a:xfrm rot="10800000">
              <a:off x="8143900" y="5500702"/>
              <a:ext cx="785818" cy="1142984"/>
              <a:chOff x="7858148" y="0"/>
              <a:chExt cx="785818" cy="1142984"/>
            </a:xfrm>
          </p:grpSpPr>
          <p:sp>
            <p:nvSpPr>
              <p:cNvPr id="100" name="Равнобедренный треугольник 99"/>
              <p:cNvSpPr/>
              <p:nvPr/>
            </p:nvSpPr>
            <p:spPr>
              <a:xfrm>
                <a:off x="7858148" y="0"/>
                <a:ext cx="785818" cy="714356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1" name="Прямоугольник 100"/>
              <p:cNvSpPr/>
              <p:nvPr/>
            </p:nvSpPr>
            <p:spPr>
              <a:xfrm>
                <a:off x="8215338" y="785794"/>
                <a:ext cx="71438" cy="35719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2" name="Солнце 101"/>
            <p:cNvSpPr/>
            <p:nvPr/>
          </p:nvSpPr>
          <p:spPr>
            <a:xfrm>
              <a:off x="285720" y="1714488"/>
              <a:ext cx="928694" cy="785818"/>
            </a:xfrm>
            <a:prstGeom prst="sun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Солнце 102"/>
            <p:cNvSpPr/>
            <p:nvPr/>
          </p:nvSpPr>
          <p:spPr>
            <a:xfrm>
              <a:off x="7786710" y="4357694"/>
              <a:ext cx="928694" cy="785818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6" name="Группа 105"/>
            <p:cNvGrpSpPr/>
            <p:nvPr/>
          </p:nvGrpSpPr>
          <p:grpSpPr>
            <a:xfrm>
              <a:off x="1857356" y="1643050"/>
              <a:ext cx="642942" cy="928694"/>
              <a:chOff x="1857356" y="1643050"/>
              <a:chExt cx="642942" cy="928694"/>
            </a:xfrm>
          </p:grpSpPr>
          <p:sp>
            <p:nvSpPr>
              <p:cNvPr id="104" name="Овал 103"/>
              <p:cNvSpPr/>
              <p:nvPr/>
            </p:nvSpPr>
            <p:spPr>
              <a:xfrm>
                <a:off x="1857356" y="1643050"/>
                <a:ext cx="642942" cy="500066"/>
              </a:xfrm>
              <a:prstGeom prst="ellipse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5" name="Прямоугольник 104"/>
              <p:cNvSpPr/>
              <p:nvPr/>
            </p:nvSpPr>
            <p:spPr>
              <a:xfrm>
                <a:off x="2143108" y="2214554"/>
                <a:ext cx="45719" cy="35719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7" name="Группа 106"/>
            <p:cNvGrpSpPr/>
            <p:nvPr/>
          </p:nvGrpSpPr>
          <p:grpSpPr>
            <a:xfrm rot="10800000">
              <a:off x="6572264" y="4214818"/>
              <a:ext cx="642942" cy="928694"/>
              <a:chOff x="1857356" y="1643050"/>
              <a:chExt cx="642942" cy="928694"/>
            </a:xfrm>
          </p:grpSpPr>
          <p:sp>
            <p:nvSpPr>
              <p:cNvPr id="108" name="Овал 107"/>
              <p:cNvSpPr/>
              <p:nvPr/>
            </p:nvSpPr>
            <p:spPr>
              <a:xfrm>
                <a:off x="1857356" y="1643050"/>
                <a:ext cx="642942" cy="500066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9" name="Прямоугольник 108"/>
              <p:cNvSpPr/>
              <p:nvPr/>
            </p:nvSpPr>
            <p:spPr>
              <a:xfrm>
                <a:off x="2143108" y="2214554"/>
                <a:ext cx="45719" cy="35719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0" name="Улыбающееся лицо 109"/>
            <p:cNvSpPr/>
            <p:nvPr/>
          </p:nvSpPr>
          <p:spPr>
            <a:xfrm>
              <a:off x="3428992" y="1785926"/>
              <a:ext cx="785818" cy="714380"/>
            </a:xfrm>
            <a:prstGeom prst="smileyFac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Улыбающееся лицо 110"/>
            <p:cNvSpPr/>
            <p:nvPr/>
          </p:nvSpPr>
          <p:spPr>
            <a:xfrm rot="10800000">
              <a:off x="4929190" y="4429132"/>
              <a:ext cx="785818" cy="714380"/>
            </a:xfrm>
            <a:prstGeom prst="smileyFac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Табличка 111"/>
            <p:cNvSpPr/>
            <p:nvPr/>
          </p:nvSpPr>
          <p:spPr>
            <a:xfrm>
              <a:off x="3286116" y="3000372"/>
              <a:ext cx="1000132" cy="928694"/>
            </a:xfrm>
            <a:prstGeom prst="plaque">
              <a:avLst/>
            </a:prstGeom>
            <a:blipFill>
              <a:blip r:embed="rId4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5" name="Группа 114"/>
            <p:cNvGrpSpPr/>
            <p:nvPr/>
          </p:nvGrpSpPr>
          <p:grpSpPr>
            <a:xfrm>
              <a:off x="4857752" y="3000372"/>
              <a:ext cx="1000132" cy="857256"/>
              <a:chOff x="4857752" y="3000372"/>
              <a:chExt cx="1000132" cy="857256"/>
            </a:xfrm>
          </p:grpSpPr>
          <p:sp>
            <p:nvSpPr>
              <p:cNvPr id="113" name="Кольцо 112"/>
              <p:cNvSpPr/>
              <p:nvPr/>
            </p:nvSpPr>
            <p:spPr>
              <a:xfrm>
                <a:off x="4857752" y="3000372"/>
                <a:ext cx="1000132" cy="857256"/>
              </a:xfrm>
              <a:prstGeom prst="donut">
                <a:avLst/>
              </a:prstGeom>
              <a:blipFill>
                <a:blip r:embed="rId5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Молния 113"/>
              <p:cNvSpPr/>
              <p:nvPr/>
            </p:nvSpPr>
            <p:spPr>
              <a:xfrm>
                <a:off x="5214942" y="3286124"/>
                <a:ext cx="357190" cy="285752"/>
              </a:xfrm>
              <a:prstGeom prst="lightningBolt">
                <a:avLst/>
              </a:prstGeom>
              <a:blipFill>
                <a:blip r:embed="rId6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0" name="Группа 119"/>
            <p:cNvGrpSpPr/>
            <p:nvPr/>
          </p:nvGrpSpPr>
          <p:grpSpPr>
            <a:xfrm>
              <a:off x="4857752" y="1500174"/>
              <a:ext cx="1000132" cy="936053"/>
              <a:chOff x="4857752" y="1500174"/>
              <a:chExt cx="1000132" cy="936053"/>
            </a:xfrm>
          </p:grpSpPr>
          <p:sp>
            <p:nvSpPr>
              <p:cNvPr id="116" name="Равнобедренный треугольник 115"/>
              <p:cNvSpPr/>
              <p:nvPr/>
            </p:nvSpPr>
            <p:spPr>
              <a:xfrm>
                <a:off x="4857752" y="1500174"/>
                <a:ext cx="1000132" cy="642942"/>
              </a:xfrm>
              <a:prstGeom prst="triangle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7" name="Полилиния 116"/>
              <p:cNvSpPr/>
              <p:nvPr/>
            </p:nvSpPr>
            <p:spPr>
              <a:xfrm>
                <a:off x="4875877" y="2189018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8" name="Полилиния 117"/>
              <p:cNvSpPr/>
              <p:nvPr/>
            </p:nvSpPr>
            <p:spPr>
              <a:xfrm>
                <a:off x="5286380" y="2143116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Полилиния 118"/>
              <p:cNvSpPr/>
              <p:nvPr/>
            </p:nvSpPr>
            <p:spPr>
              <a:xfrm>
                <a:off x="5786446" y="2214554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1" name="Группа 120"/>
            <p:cNvGrpSpPr/>
            <p:nvPr/>
          </p:nvGrpSpPr>
          <p:grpSpPr>
            <a:xfrm rot="10800000">
              <a:off x="3286116" y="4286256"/>
              <a:ext cx="1000132" cy="936053"/>
              <a:chOff x="4857752" y="1500174"/>
              <a:chExt cx="1000132" cy="936053"/>
            </a:xfrm>
          </p:grpSpPr>
          <p:sp>
            <p:nvSpPr>
              <p:cNvPr id="122" name="Равнобедренный треугольник 121"/>
              <p:cNvSpPr/>
              <p:nvPr/>
            </p:nvSpPr>
            <p:spPr>
              <a:xfrm>
                <a:off x="4857752" y="1500174"/>
                <a:ext cx="1000132" cy="642942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Полилиния 122"/>
              <p:cNvSpPr/>
              <p:nvPr/>
            </p:nvSpPr>
            <p:spPr>
              <a:xfrm>
                <a:off x="4875877" y="2189018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4" name="Полилиния 123"/>
              <p:cNvSpPr/>
              <p:nvPr/>
            </p:nvSpPr>
            <p:spPr>
              <a:xfrm>
                <a:off x="5286380" y="2143116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5" name="Полилиния 124"/>
              <p:cNvSpPr/>
              <p:nvPr/>
            </p:nvSpPr>
            <p:spPr>
              <a:xfrm>
                <a:off x="5786446" y="2214554"/>
                <a:ext cx="70196" cy="221673"/>
              </a:xfrm>
              <a:custGeom>
                <a:avLst/>
                <a:gdLst>
                  <a:gd name="connsiteX0" fmla="*/ 70196 w 70196"/>
                  <a:gd name="connsiteY0" fmla="*/ 0 h 221673"/>
                  <a:gd name="connsiteX1" fmla="*/ 14778 w 70196"/>
                  <a:gd name="connsiteY1" fmla="*/ 55418 h 221673"/>
                  <a:gd name="connsiteX2" fmla="*/ 70196 w 70196"/>
                  <a:gd name="connsiteY2" fmla="*/ 138546 h 221673"/>
                  <a:gd name="connsiteX3" fmla="*/ 42487 w 70196"/>
                  <a:gd name="connsiteY3" fmla="*/ 221673 h 221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196" h="221673">
                    <a:moveTo>
                      <a:pt x="70196" y="0"/>
                    </a:moveTo>
                    <a:cubicBezTo>
                      <a:pt x="48029" y="7389"/>
                      <a:pt x="0" y="11084"/>
                      <a:pt x="14778" y="55418"/>
                    </a:cubicBezTo>
                    <a:cubicBezTo>
                      <a:pt x="25309" y="87011"/>
                      <a:pt x="70196" y="138546"/>
                      <a:pt x="70196" y="138546"/>
                    </a:cubicBezTo>
                    <a:lnTo>
                      <a:pt x="42487" y="221673"/>
                    </a:lnTo>
                  </a:path>
                </a:pathLst>
              </a:custGeom>
              <a:ln w="571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26" name="Фигура, имеющая форму буквы L 125"/>
            <p:cNvSpPr/>
            <p:nvPr/>
          </p:nvSpPr>
          <p:spPr>
            <a:xfrm rot="18898804">
              <a:off x="365807" y="4277812"/>
              <a:ext cx="697082" cy="717312"/>
            </a:xfrm>
            <a:prstGeom prst="corner">
              <a:avLst/>
            </a:prstGeom>
            <a:blipFill>
              <a:blip r:embed="rId7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Фигура, имеющая форму буквы L 126"/>
            <p:cNvSpPr/>
            <p:nvPr/>
          </p:nvSpPr>
          <p:spPr>
            <a:xfrm rot="8278138">
              <a:off x="7931300" y="1860744"/>
              <a:ext cx="707195" cy="703597"/>
            </a:xfrm>
            <a:prstGeom prst="corner">
              <a:avLst/>
            </a:prstGeom>
            <a:blipFill>
              <a:blip r:embed="rId8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Знак запрета 127"/>
            <p:cNvSpPr/>
            <p:nvPr/>
          </p:nvSpPr>
          <p:spPr>
            <a:xfrm>
              <a:off x="6429388" y="1714488"/>
              <a:ext cx="785818" cy="642942"/>
            </a:xfrm>
            <a:prstGeom prst="noSmoking">
              <a:avLst/>
            </a:prstGeom>
            <a:blipFill>
              <a:blip r:embed="rId9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29" name="Знак запрета 128"/>
            <p:cNvSpPr/>
            <p:nvPr/>
          </p:nvSpPr>
          <p:spPr>
            <a:xfrm>
              <a:off x="1857356" y="4429132"/>
              <a:ext cx="785818" cy="642942"/>
            </a:xfrm>
            <a:prstGeom prst="noSmoking">
              <a:avLst/>
            </a:prstGeom>
            <a:blipFill>
              <a:blip r:embed="rId10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30" name="4-конечная звезда 129"/>
            <p:cNvSpPr/>
            <p:nvPr/>
          </p:nvSpPr>
          <p:spPr>
            <a:xfrm>
              <a:off x="357158" y="3000372"/>
              <a:ext cx="857256" cy="857256"/>
            </a:xfrm>
            <a:prstGeom prst="star4">
              <a:avLst/>
            </a:prstGeom>
            <a:gradFill flip="none" rotWithShape="1">
              <a:gsLst>
                <a:gs pos="0">
                  <a:srgbClr val="FF3399">
                    <a:shade val="30000"/>
                    <a:satMod val="115000"/>
                  </a:srgbClr>
                </a:gs>
                <a:gs pos="50000">
                  <a:srgbClr val="FF3399">
                    <a:shade val="67500"/>
                    <a:satMod val="115000"/>
                  </a:srgbClr>
                </a:gs>
                <a:gs pos="100000">
                  <a:srgbClr val="FF3399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7-конечная звезда 130"/>
            <p:cNvSpPr/>
            <p:nvPr/>
          </p:nvSpPr>
          <p:spPr>
            <a:xfrm>
              <a:off x="7929586" y="3000372"/>
              <a:ext cx="928694" cy="785818"/>
            </a:xfrm>
            <a:prstGeom prst="star7">
              <a:avLst/>
            </a:prstGeom>
            <a:gradFill flip="none" rotWithShape="1">
              <a:gsLst>
                <a:gs pos="0">
                  <a:srgbClr val="FF99FF">
                    <a:shade val="30000"/>
                    <a:satMod val="115000"/>
                  </a:srgbClr>
                </a:gs>
                <a:gs pos="50000">
                  <a:srgbClr val="FF99FF">
                    <a:shade val="67500"/>
                    <a:satMod val="115000"/>
                  </a:srgbClr>
                </a:gs>
                <a:gs pos="100000">
                  <a:srgbClr val="FF99FF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38" name="Группа 137"/>
            <p:cNvGrpSpPr/>
            <p:nvPr/>
          </p:nvGrpSpPr>
          <p:grpSpPr>
            <a:xfrm>
              <a:off x="1807268" y="2965813"/>
              <a:ext cx="714380" cy="1008053"/>
              <a:chOff x="1807268" y="2965813"/>
              <a:chExt cx="714380" cy="1008053"/>
            </a:xfrm>
          </p:grpSpPr>
          <p:sp>
            <p:nvSpPr>
              <p:cNvPr id="132" name="Хорда 131"/>
              <p:cNvSpPr/>
              <p:nvPr/>
            </p:nvSpPr>
            <p:spPr>
              <a:xfrm rot="6686395">
                <a:off x="1842987" y="2930094"/>
                <a:ext cx="642942" cy="714380"/>
              </a:xfrm>
              <a:prstGeom prst="chor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3" name="Диагональная полоса 132"/>
              <p:cNvSpPr/>
              <p:nvPr/>
            </p:nvSpPr>
            <p:spPr>
              <a:xfrm rot="6906679">
                <a:off x="1886517" y="3649659"/>
                <a:ext cx="453502" cy="194912"/>
              </a:xfrm>
              <a:prstGeom prst="diagStripe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7" name="Группа 136"/>
            <p:cNvGrpSpPr/>
            <p:nvPr/>
          </p:nvGrpSpPr>
          <p:grpSpPr>
            <a:xfrm>
              <a:off x="6429388" y="2928934"/>
              <a:ext cx="857256" cy="785818"/>
              <a:chOff x="6429388" y="2928934"/>
              <a:chExt cx="857256" cy="785818"/>
            </a:xfrm>
          </p:grpSpPr>
          <p:sp>
            <p:nvSpPr>
              <p:cNvPr id="134" name="Капля 133"/>
              <p:cNvSpPr/>
              <p:nvPr/>
            </p:nvSpPr>
            <p:spPr>
              <a:xfrm>
                <a:off x="6429388" y="3429000"/>
                <a:ext cx="142876" cy="285752"/>
              </a:xfrm>
              <a:prstGeom prst="teardrop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5" name="Капля 134"/>
              <p:cNvSpPr/>
              <p:nvPr/>
            </p:nvSpPr>
            <p:spPr>
              <a:xfrm>
                <a:off x="7072330" y="3429000"/>
                <a:ext cx="142876" cy="285752"/>
              </a:xfrm>
              <a:prstGeom prst="teardrop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6" name="Правильный пятиугольник 135"/>
              <p:cNvSpPr/>
              <p:nvPr/>
            </p:nvSpPr>
            <p:spPr>
              <a:xfrm>
                <a:off x="6429388" y="2928934"/>
                <a:ext cx="857256" cy="428628"/>
              </a:xfrm>
              <a:prstGeom prst="pentagon">
                <a:avLst/>
              </a:prstGeom>
              <a:blipFill>
                <a:blip r:embed="rId8"/>
                <a:tile tx="0" ty="0" sx="100000" sy="100000" flip="none" algn="tl"/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40" name="Прямоугольник 139"/>
          <p:cNvSpPr/>
          <p:nvPr/>
        </p:nvSpPr>
        <p:spPr>
          <a:xfrm>
            <a:off x="428596" y="2214554"/>
            <a:ext cx="8355172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Поле Чудес</a:t>
            </a:r>
            <a:endParaRPr lang="ru-RU" sz="15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428596" y="2285992"/>
            <a:ext cx="8355172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Поле Чудес</a:t>
            </a:r>
            <a:endParaRPr lang="ru-RU" sz="15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В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И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Н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Ь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Е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340768"/>
            <a:ext cx="3000364" cy="273630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Украшение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книге или рукописи: небольшой рисунок или орнамент в начале или в конце текста.</a:t>
            </a:r>
            <a:endParaRPr lang="ru-RU" b="1" dirty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285688" y="29180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178695" y="28572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018091" y="29307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875315" y="27923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726501" y="27923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643834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hlinkClick r:id="rId4" action="ppaction://hlinksldjump"/>
              </a:rPr>
              <a:t>Закончить игру</a:t>
            </a:r>
            <a:endParaRPr lang="ru-RU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Т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К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929586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49597" y="27420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417603" y="296109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275310" y="30178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826549" y="1500174"/>
            <a:ext cx="16353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Суперигра</a:t>
            </a:r>
            <a:endParaRPr lang="ru-RU" sz="24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algn="ctr"/>
            <a:endParaRPr lang="ru-RU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Овальная выноска 38"/>
          <p:cNvSpPr/>
          <p:nvPr/>
        </p:nvSpPr>
        <p:spPr>
          <a:xfrm>
            <a:off x="0" y="1785926"/>
            <a:ext cx="5929322" cy="2071702"/>
          </a:xfrm>
          <a:prstGeom prst="wedgeEllipseCallout">
            <a:avLst>
              <a:gd name="adj1" fmla="val 63068"/>
              <a:gd name="adj2" fmla="val 112726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этом </a:t>
            </a:r>
            <a:r>
              <a:rPr lang="ru-RU" sz="2400" b="1" dirty="0" smtClean="0">
                <a:solidFill>
                  <a:schemeClr val="tx1"/>
                </a:solidFill>
              </a:rPr>
              <a:t>слове 8 </a:t>
            </a:r>
            <a:r>
              <a:rPr lang="ru-RU" sz="2400" b="1" dirty="0" smtClean="0">
                <a:solidFill>
                  <a:schemeClr val="tx1"/>
                </a:solidFill>
              </a:rPr>
              <a:t>букв.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Вы можете </a:t>
            </a:r>
            <a:r>
              <a:rPr lang="ru-RU" sz="2400" b="1" dirty="0" smtClean="0">
                <a:solidFill>
                  <a:schemeClr val="tx1"/>
                </a:solidFill>
              </a:rPr>
              <a:t>назвать 2.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0" name="Picture 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4286256"/>
            <a:ext cx="15716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4286256"/>
            <a:ext cx="107157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6-конечная звезда 41"/>
          <p:cNvSpPr/>
          <p:nvPr/>
        </p:nvSpPr>
        <p:spPr>
          <a:xfrm>
            <a:off x="3714744" y="6286520"/>
            <a:ext cx="714380" cy="571480"/>
          </a:xfrm>
          <a:prstGeom prst="star6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6-конечная звезда 42"/>
          <p:cNvSpPr/>
          <p:nvPr/>
        </p:nvSpPr>
        <p:spPr>
          <a:xfrm>
            <a:off x="1928794" y="6286520"/>
            <a:ext cx="714380" cy="571480"/>
          </a:xfrm>
          <a:prstGeom prst="star6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  <p:bldP spid="39" grpId="0" animBg="1"/>
      <p:bldP spid="3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050" y="1928802"/>
            <a:ext cx="4374917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Спасибо!</a:t>
            </a:r>
          </a:p>
        </p:txBody>
      </p:sp>
      <p:pic>
        <p:nvPicPr>
          <p:cNvPr id="23555" name="Picture 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000500"/>
            <a:ext cx="3714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214313"/>
            <a:ext cx="1785938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463" y="144463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Схема 112"/>
          <p:cNvGraphicFramePr/>
          <p:nvPr/>
        </p:nvGraphicFramePr>
        <p:xfrm>
          <a:off x="0" y="285728"/>
          <a:ext cx="5857884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72330" y="1500174"/>
            <a:ext cx="171448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72330" y="4000504"/>
            <a:ext cx="171451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072330" y="5429264"/>
            <a:ext cx="164307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9" name="Выноска со стрелкой вправо 228"/>
          <p:cNvSpPr/>
          <p:nvPr/>
        </p:nvSpPr>
        <p:spPr>
          <a:xfrm>
            <a:off x="5857884" y="357166"/>
            <a:ext cx="1143008" cy="857256"/>
          </a:xfrm>
          <a:prstGeom prst="rightArrowCallou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Выноска со стрелкой вправо 229"/>
          <p:cNvSpPr/>
          <p:nvPr/>
        </p:nvSpPr>
        <p:spPr>
          <a:xfrm>
            <a:off x="5857884" y="1571612"/>
            <a:ext cx="1143008" cy="857256"/>
          </a:xfrm>
          <a:prstGeom prst="rightArrowCallou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1" name="Выноска со стрелкой вправо 230"/>
          <p:cNvSpPr/>
          <p:nvPr/>
        </p:nvSpPr>
        <p:spPr>
          <a:xfrm>
            <a:off x="5857884" y="2928934"/>
            <a:ext cx="1143008" cy="857256"/>
          </a:xfrm>
          <a:prstGeom prst="rightArrowCallou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Выноска со стрелкой вправо 231"/>
          <p:cNvSpPr/>
          <p:nvPr/>
        </p:nvSpPr>
        <p:spPr>
          <a:xfrm>
            <a:off x="5857884" y="5500702"/>
            <a:ext cx="1143008" cy="857256"/>
          </a:xfrm>
          <a:prstGeom prst="rightArrowCallou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0" name="Picture 6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86050" y="6381750"/>
            <a:ext cx="3571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" name="Выноска со стрелкой вправо 234"/>
          <p:cNvSpPr/>
          <p:nvPr/>
        </p:nvSpPr>
        <p:spPr>
          <a:xfrm>
            <a:off x="5857884" y="4143380"/>
            <a:ext cx="1143008" cy="857256"/>
          </a:xfrm>
          <a:prstGeom prst="rightArrowCallout">
            <a:avLst/>
          </a:prstGeom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072330" y="2714620"/>
            <a:ext cx="1643074" cy="10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 animBg="1"/>
      <p:bldP spid="230" grpId="0" animBg="1"/>
      <p:bldP spid="231" grpId="0" animBg="1"/>
      <p:bldP spid="232" grpId="0" animBg="1"/>
      <p:bldP spid="23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3214688" y="1928813"/>
            <a:ext cx="52863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Высочанская Элеонора Борисовна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5000625"/>
            <a:ext cx="8572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TextBox 8"/>
          <p:cNvSpPr txBox="1">
            <a:spLocks noChangeArrowheads="1"/>
          </p:cNvSpPr>
          <p:nvPr/>
        </p:nvSpPr>
        <p:spPr bwMode="auto">
          <a:xfrm>
            <a:off x="1071563" y="5072063"/>
            <a:ext cx="2428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latin typeface="Corbel" pitchFamily="34" charset="0"/>
                <a:hlinkClick r:id="rId3"/>
              </a:rPr>
              <a:t>Автор шаблона: КУГУТ Ирина </a:t>
            </a:r>
            <a:r>
              <a:rPr lang="en-US" dirty="0" smtClean="0">
                <a:latin typeface="Corbel" pitchFamily="34" charset="0"/>
                <a:hlinkClick r:id="rId4"/>
              </a:rPr>
              <a:t>kugut@yandex.ru</a:t>
            </a:r>
            <a:endParaRPr lang="en-US" dirty="0">
              <a:latin typeface="Corbel" pitchFamily="34" charset="0"/>
            </a:endParaRPr>
          </a:p>
          <a:p>
            <a:endParaRPr lang="en-US" dirty="0">
              <a:latin typeface="Corbel" pitchFamily="34" charset="0"/>
            </a:endParaRPr>
          </a:p>
        </p:txBody>
      </p:sp>
      <p:pic>
        <p:nvPicPr>
          <p:cNvPr id="4107" name="Рисунок 12" descr="skype_logo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8" y="6000750"/>
            <a:ext cx="681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50" y="6500813"/>
            <a:ext cx="6429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642910" y="214290"/>
            <a:ext cx="78320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</a:rPr>
              <a:t>Сведения об авторе игры</a:t>
            </a:r>
          </a:p>
        </p:txBody>
      </p:sp>
      <p:sp>
        <p:nvSpPr>
          <p:cNvPr id="14" name="Стрелка вправо с вырезом 13">
            <a:hlinkClick r:id="rId7" action="ppaction://hlinksldjump"/>
          </p:cNvPr>
          <p:cNvSpPr/>
          <p:nvPr/>
        </p:nvSpPr>
        <p:spPr>
          <a:xfrm>
            <a:off x="7572396" y="6286520"/>
            <a:ext cx="1571604" cy="5714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7" action="ppaction://hlinksldjump"/>
              </a:rPr>
              <a:t>Назад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78" y="1332882"/>
            <a:ext cx="2890834" cy="216812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0"/>
            <a:ext cx="6329378" cy="987552"/>
          </a:xfrm>
        </p:spPr>
        <p:txBody>
          <a:bodyPr/>
          <a:lstStyle/>
          <a:p>
            <a:r>
              <a:rPr lang="ru-RU" dirty="0" smtClean="0"/>
              <a:t>Правила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642918"/>
            <a:ext cx="5857884" cy="192882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                С помощью барабана выберите сектор, на котором расположены указатели: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71475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Если игрок назвал правильно букву, то он зарабатывает указанное количество баллов и может продолжить вращать барабан или назвать слово.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00530" y="5143512"/>
            <a:ext cx="4643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dirty="0" smtClean="0"/>
              <a:t>Буквы открываются с помощью щелчка в окошке с загаданным словом.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378619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Если игрок назвал букву неправильно, то очки к его счёту  не прибавляются, а право хода переходит к следующему игроку.</a:t>
            </a:r>
          </a:p>
          <a:p>
            <a:pPr lvl="0" algn="ctr">
              <a:buNone/>
            </a:pPr>
            <a:r>
              <a:rPr lang="ru-RU" sz="2400" b="1" dirty="0" smtClean="0">
                <a:solidFill>
                  <a:srgbClr val="00B050"/>
                </a:solidFill>
              </a:rPr>
              <a:t>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0" y="500042"/>
            <a:ext cx="3428992" cy="3357586"/>
            <a:chOff x="0" y="1928802"/>
            <a:chExt cx="5000628" cy="4929198"/>
          </a:xfrm>
        </p:grpSpPr>
        <p:grpSp>
          <p:nvGrpSpPr>
            <p:cNvPr id="8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3" name="TextBox 12"/>
              <p:cNvSpPr txBox="1"/>
              <p:nvPr/>
            </p:nvSpPr>
            <p:spPr>
              <a:xfrm rot="17268647">
                <a:off x="208904" y="3325815"/>
                <a:ext cx="954663" cy="455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ym typeface="Wingdings" pitchFamily="2" charset="2"/>
                  </a:rPr>
                  <a:t></a:t>
                </a:r>
                <a:endParaRPr lang="ru-RU" sz="16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 rot="974632">
                <a:off x="2887012" y="2247291"/>
                <a:ext cx="1287826" cy="497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ym typeface="Wingdings" pitchFamily="2" charset="2"/>
                  </a:rPr>
                  <a:t>200</a:t>
                </a:r>
                <a:endParaRPr lang="ru-RU" sz="16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 rot="20204803">
                <a:off x="1259589" y="2227773"/>
                <a:ext cx="1065590" cy="497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ym typeface="Wingdings" pitchFamily="2" charset="2"/>
                  </a:rPr>
                  <a:t>Х2</a:t>
                </a:r>
                <a:endParaRPr lang="ru-RU" sz="16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rot="14378775">
                <a:off x="156701" y="4995571"/>
                <a:ext cx="1296844" cy="455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/>
                  <a:t>50</a:t>
                </a:r>
                <a:endParaRPr lang="ru-RU" sz="16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12258119">
                <a:off x="1183368" y="6044842"/>
                <a:ext cx="1138442" cy="497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/>
                  <a:t>100</a:t>
                </a:r>
                <a:endParaRPr lang="ru-RU" sz="1600" b="1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 rot="9828163">
              <a:off x="2833815" y="5791682"/>
              <a:ext cx="857258" cy="497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ym typeface="Wingdings" pitchFamily="2" charset="2"/>
                </a:rPr>
                <a:t>+</a:t>
              </a:r>
              <a:endParaRPr lang="ru-RU" sz="16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 rot="6806310">
              <a:off x="3708846" y="5191397"/>
              <a:ext cx="1224555" cy="455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ym typeface="Wingdings" pitchFamily="2" charset="2"/>
                </a:rPr>
                <a:t>150</a:t>
              </a:r>
              <a:endParaRPr lang="ru-RU" sz="16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 rot="3672314">
              <a:off x="3624507" y="3149800"/>
              <a:ext cx="1402456" cy="455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ym typeface="Wingdings" pitchFamily="2" charset="2"/>
                </a:rPr>
                <a:t>250</a:t>
              </a:r>
              <a:endParaRPr lang="ru-RU" sz="1600" b="1" dirty="0"/>
            </a:p>
          </p:txBody>
        </p:sp>
      </p:grpSp>
      <p:sp>
        <p:nvSpPr>
          <p:cNvPr id="18" name="Стрелка вправо с вырезом 17">
            <a:hlinkClick r:id="rId3" action="ppaction://hlinksldjump"/>
          </p:cNvPr>
          <p:cNvSpPr/>
          <p:nvPr/>
        </p:nvSpPr>
        <p:spPr>
          <a:xfrm>
            <a:off x="7572396" y="6286520"/>
            <a:ext cx="1571604" cy="5714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3" action="ppaction://hlinksldjump"/>
              </a:rPr>
              <a:t>Назад</a:t>
            </a:r>
            <a:endParaRPr lang="ru-RU" dirty="0"/>
          </a:p>
        </p:txBody>
      </p:sp>
      <p:sp>
        <p:nvSpPr>
          <p:cNvPr id="19" name="Стрелка влево 18"/>
          <p:cNvSpPr/>
          <p:nvPr/>
        </p:nvSpPr>
        <p:spPr>
          <a:xfrm>
            <a:off x="3286116" y="2714620"/>
            <a:ext cx="1285884" cy="4286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63002" y="2714620"/>
            <a:ext cx="4580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Количество набранных баллов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714876" y="2714620"/>
            <a:ext cx="215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Переход хода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857752" y="2714620"/>
            <a:ext cx="3621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Ваши очки удваиваются</a:t>
            </a:r>
            <a:endParaRPr lang="ru-RU" sz="2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857752" y="2714620"/>
            <a:ext cx="3343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Открыть</a:t>
            </a:r>
            <a:r>
              <a:rPr lang="ru-RU" dirty="0" smtClean="0"/>
              <a:t> </a:t>
            </a:r>
            <a:r>
              <a:rPr lang="ru-RU" sz="2400" dirty="0" smtClean="0"/>
              <a:t>любую букву.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0" y="615011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Б</a:t>
            </a:r>
            <a:endParaRPr lang="ru-RU" sz="4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857256" y="615011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У</a:t>
            </a:r>
            <a:endParaRPr lang="ru-RU" sz="4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714512" y="615011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</a:t>
            </a:r>
            <a:endParaRPr lang="ru-RU" sz="4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571768" y="615011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</a:t>
            </a:r>
            <a:endParaRPr lang="ru-RU" sz="4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429024" y="615011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А</a:t>
            </a:r>
            <a:endParaRPr lang="ru-RU" sz="4000" b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0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857224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714480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571736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357554" y="61436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887302" y="6425330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3530509" y="6353892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2744692" y="6353893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1815997" y="6353892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172923" y="6425330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214818"/>
            <a:ext cx="49291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суперигре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того, чтобы появилась подсказка от Якубовича кликните на рамку с вопросом.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Вертикальный свиток 74"/>
          <p:cNvSpPr/>
          <p:nvPr/>
        </p:nvSpPr>
        <p:spPr>
          <a:xfrm>
            <a:off x="6143636" y="1928802"/>
            <a:ext cx="3000364" cy="200026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Зимой и летом одним цветом</a:t>
            </a:r>
            <a:endParaRPr lang="ru-RU" sz="2000" b="1" dirty="0"/>
          </a:p>
        </p:txBody>
      </p:sp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3857628"/>
            <a:ext cx="184785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7" name="Овальная выноска 76"/>
          <p:cNvSpPr/>
          <p:nvPr/>
        </p:nvSpPr>
        <p:spPr>
          <a:xfrm>
            <a:off x="0" y="3357562"/>
            <a:ext cx="6429388" cy="981334"/>
          </a:xfrm>
          <a:prstGeom prst="wedgeEllipseCallout">
            <a:avLst>
              <a:gd name="adj1" fmla="val 55957"/>
              <a:gd name="adj2" fmla="val 135218"/>
            </a:avLst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этом слове 4 буквы.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Вы можете назвать 2 буквы.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9221" name="Объект 1"/>
          <p:cNvPicPr>
            <a:picLocks noChangeArrowheads="1"/>
          </p:cNvPicPr>
          <p:nvPr/>
        </p:nvPicPr>
        <p:blipFill>
          <a:blip r:embed="rId6" cstate="print"/>
          <a:srcRect t="-1144" r="-177" b="-1947"/>
          <a:stretch>
            <a:fillRect/>
          </a:stretch>
        </p:blipFill>
        <p:spPr bwMode="auto">
          <a:xfrm>
            <a:off x="7715272" y="4286256"/>
            <a:ext cx="365125" cy="342900"/>
          </a:xfrm>
          <a:prstGeom prst="rect">
            <a:avLst/>
          </a:prstGeom>
          <a:noFill/>
        </p:spPr>
      </p:pic>
      <p:pic>
        <p:nvPicPr>
          <p:cNvPr id="9220" name="Объект 2"/>
          <p:cNvPicPr>
            <a:picLocks noChangeArrowheads="1"/>
          </p:cNvPicPr>
          <p:nvPr/>
        </p:nvPicPr>
        <p:blipFill>
          <a:blip r:embed="rId7" cstate="print"/>
          <a:srcRect t="-1144" r="-177" b="-1947"/>
          <a:stretch>
            <a:fillRect/>
          </a:stretch>
        </p:blipFill>
        <p:spPr bwMode="auto">
          <a:xfrm>
            <a:off x="7786710" y="4786322"/>
            <a:ext cx="396875" cy="334963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3714752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После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суперигры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если играющий  правильно назвал слово  необходимо щелкнуть на красную звездочку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85720" y="4643446"/>
            <a:ext cx="6406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сли не правильно -  на синюю звездочку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677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7245254" y="3353520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Box 54"/>
          <p:cNvSpPr txBox="1"/>
          <p:nvPr/>
        </p:nvSpPr>
        <p:spPr>
          <a:xfrm>
            <a:off x="0" y="528638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е</a:t>
            </a:r>
            <a:endParaRPr lang="ru-RU" sz="40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857256" y="528638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л</a:t>
            </a:r>
            <a:endParaRPr lang="ru-RU" sz="4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714512" y="528638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</a:t>
            </a:r>
            <a:endParaRPr lang="ru-RU" sz="4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2571768" y="528638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а</a:t>
            </a:r>
            <a:endParaRPr lang="ru-RU" sz="40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0" y="535782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857224" y="535782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714480" y="535782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2571736" y="535782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887302" y="5639536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2744692" y="5568099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1815997" y="5568098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332926" flipH="1">
            <a:off x="172923" y="5639536"/>
            <a:ext cx="38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9800000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72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93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14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5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0"/>
                            </p:stCondLst>
                            <p:childTnLst>
                              <p:par>
                                <p:cTn id="12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5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35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6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500"/>
                            </p:stCondLst>
                            <p:childTnLst>
                              <p:par>
                                <p:cTn id="1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6500"/>
                            </p:stCondLst>
                            <p:childTnLst>
                              <p:par>
                                <p:cTn id="14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7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000"/>
                            </p:stCondLst>
                            <p:childTnLst>
                              <p:par>
                                <p:cTn id="15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56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57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000"/>
                            </p:stCondLst>
                            <p:childTnLst>
                              <p:par>
                                <p:cTn id="1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8000"/>
                            </p:stCondLst>
                            <p:childTnLst>
                              <p:par>
                                <p:cTn id="16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animClr clrSpc="rgb" dir="cw">
                                      <p:cBhvr>
                                        <p:cTn id="223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224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500"/>
                            </p:stCondLst>
                            <p:childTnLst>
                              <p:par>
                                <p:cTn id="2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5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500"/>
                            </p:stCondLst>
                            <p:childTnLst>
                              <p:par>
                                <p:cTn id="2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2500"/>
                            </p:stCondLst>
                            <p:childTnLst>
                              <p:par>
                                <p:cTn id="24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43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4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1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3500"/>
                            </p:stCondLst>
                            <p:childTnLst>
                              <p:par>
                                <p:cTn id="2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5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4000"/>
                            </p:stCondLst>
                            <p:childTnLst>
                              <p:par>
                                <p:cTn id="2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4000"/>
                            </p:stCondLst>
                            <p:childTnLst>
                              <p:par>
                                <p:cTn id="26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64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65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1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000"/>
                            </p:stCondLst>
                            <p:childTnLst>
                              <p:par>
                                <p:cTn id="2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000"/>
                            </p:stCondLst>
                            <p:childTnLst>
                              <p:par>
                                <p:cTn id="27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500"/>
                            </p:stCondLst>
                            <p:childTnLst>
                              <p:par>
                                <p:cTn id="2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5500"/>
                            </p:stCondLst>
                            <p:childTnLst>
                              <p:par>
                                <p:cTn id="28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285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86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1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500"/>
                            </p:stCondLst>
                            <p:childTnLst>
                              <p:par>
                                <p:cTn id="2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500"/>
                            </p:stCondLst>
                            <p:childTnLst>
                              <p:par>
                                <p:cTn id="29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7000"/>
                            </p:stCondLst>
                            <p:childTnLst>
                              <p:par>
                                <p:cTn id="3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7000"/>
                            </p:stCondLst>
                            <p:childTnLst>
                              <p:par>
                                <p:cTn id="30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306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07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1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000"/>
                            </p:stCondLst>
                            <p:childTnLst>
                              <p:par>
                                <p:cTn id="3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8000"/>
                            </p:stCondLst>
                            <p:childTnLst>
                              <p:par>
                                <p:cTn id="31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45" grpId="0"/>
      <p:bldP spid="46" grpId="0"/>
      <p:bldP spid="47" grpId="0"/>
      <p:bldP spid="48" grpId="0"/>
      <p:bldP spid="49" grpId="0"/>
      <p:bldP spid="50" grpId="0" animBg="1"/>
      <p:bldP spid="51" grpId="0" animBg="1"/>
      <p:bldP spid="52" grpId="0" animBg="1"/>
      <p:bldP spid="53" grpId="0" animBg="1"/>
      <p:bldP spid="54" grpId="0" animBg="1"/>
      <p:bldP spid="9219" grpId="0"/>
      <p:bldP spid="9219" grpId="1"/>
      <p:bldP spid="75" grpId="0" animBg="1"/>
      <p:bldP spid="75" grpId="1" animBg="1"/>
      <p:bldP spid="77" grpId="0" animBg="1"/>
      <p:bldP spid="77" grpId="1" animBg="1"/>
      <p:bldP spid="9222" grpId="0"/>
      <p:bldP spid="9223" grpId="0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60" grpId="1" animBg="1"/>
      <p:bldP spid="60" grpId="2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0"/>
            <a:ext cx="6257940" cy="987552"/>
          </a:xfrm>
        </p:spPr>
        <p:txBody>
          <a:bodyPr/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124014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http://animashky.ru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0"/>
            <a:ext cx="1212827" cy="927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право с вырезом 4">
            <a:hlinkClick r:id="rId4" action="ppaction://hlinksldjump"/>
          </p:cNvPr>
          <p:cNvSpPr/>
          <p:nvPr/>
        </p:nvSpPr>
        <p:spPr>
          <a:xfrm>
            <a:off x="7572396" y="6286520"/>
            <a:ext cx="1571604" cy="5714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В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Е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Н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З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Е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2"/>
            <a:ext cx="3000364" cy="271464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>
                <a:latin typeface="Times New Roman" panose="02020603050405020304" pitchFamily="18" charset="0"/>
                <a:ea typeface="Calibri" panose="020F0502020204030204" pitchFamily="34" charset="0"/>
              </a:rPr>
              <a:t>Начальные буквы имени и фамилии или имени и отчества, обычно переплетенные и образующие узор</a:t>
            </a:r>
            <a:endParaRPr lang="ru-RU" sz="2000" b="1" dirty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416299" y="32126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240813" y="32995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038937" y="32126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925173" y="31072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773876" y="32995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715272" y="6072206"/>
            <a:ext cx="1428728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Далее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Л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Ь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602010" y="31072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459546" y="31072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6" name="Группа 75"/>
          <p:cNvGrpSpPr/>
          <p:nvPr/>
        </p:nvGrpSpPr>
        <p:grpSpPr>
          <a:xfrm>
            <a:off x="0" y="1928802"/>
            <a:ext cx="5000628" cy="4929198"/>
            <a:chOff x="0" y="1928802"/>
            <a:chExt cx="5000628" cy="4929198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9" name="TextBox 58"/>
              <p:cNvSpPr txBox="1"/>
              <p:nvPr/>
            </p:nvSpPr>
            <p:spPr>
              <a:xfrm rot="17268647">
                <a:off x="239424" y="3407781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200</a:t>
                </a:r>
                <a:endParaRPr lang="ru-RU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974632">
                <a:off x="2892033" y="2255643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150</a:t>
                </a:r>
                <a:endParaRPr lang="ru-RU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20204803">
                <a:off x="1252502" y="2297336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250</a:t>
                </a:r>
                <a:endParaRPr lang="ru-RU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4378775">
                <a:off x="233045" y="5064847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Х2</a:t>
                </a:r>
                <a:endParaRPr lang="ru-RU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2258119">
                <a:off x="1174424" y="6096585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</a:t>
                </a:r>
                <a:endParaRPr lang="ru-RU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9828163">
              <a:off x="2891985" y="611300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50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 rot="6806310">
              <a:off x="3949310" y="5066107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100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672314">
              <a:off x="4011597" y="342316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+</a:t>
              </a:r>
              <a:endParaRPr lang="ru-RU" dirty="0"/>
            </a:p>
          </p:txBody>
        </p:sp>
      </p:grpSp>
      <p:sp>
        <p:nvSpPr>
          <p:cNvPr id="77" name="Стрелка вправо с вырезом 76"/>
          <p:cNvSpPr/>
          <p:nvPr/>
        </p:nvSpPr>
        <p:spPr>
          <a:xfrm rot="10800000">
            <a:off x="4643438" y="4572008"/>
            <a:ext cx="1714512" cy="7143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500826" y="1500174"/>
            <a:ext cx="22302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 тройка игроков</a:t>
            </a:r>
            <a:endParaRPr lang="ru-RU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Стрелка вправо с вырезом 38">
            <a:hlinkClick r:id="rId6" action="ppaction://hlinksldjump"/>
          </p:cNvPr>
          <p:cNvSpPr/>
          <p:nvPr/>
        </p:nvSpPr>
        <p:spPr>
          <a:xfrm rot="10800000">
            <a:off x="4857752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hlinkClick r:id="rId6" action="ppaction://hlinksldjump"/>
              </a:rPr>
              <a:t>Выйти из игры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1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00000">
                                      <p:cBhvr>
                                        <p:cTn id="2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3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3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5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5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6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000000">
                                      <p:cBhvr>
                                        <p:cTn id="7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7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7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400000">
                                      <p:cBhvr>
                                        <p:cTn id="8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К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Ф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2"/>
            <a:ext cx="3000364" cy="271464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Неблагозвучие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режущее слух сочетание звуков.</a:t>
            </a:r>
            <a:endParaRPr lang="ru-RU" sz="2400" b="1" dirty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260594" y="28572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137788" y="28248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1964513" y="28572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826561" y="28572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683785" y="28248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643834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Далее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Н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И</a:t>
            </a:r>
            <a:endParaRPr lang="ru-RU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72330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Я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72000" y="28248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418631" y="30800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286480" y="30416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133175" y="298295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75"/>
          <p:cNvGrpSpPr/>
          <p:nvPr/>
        </p:nvGrpSpPr>
        <p:grpSpPr>
          <a:xfrm>
            <a:off x="0" y="1928802"/>
            <a:ext cx="5000628" cy="4929198"/>
            <a:chOff x="0" y="1928802"/>
            <a:chExt cx="5000628" cy="4929198"/>
          </a:xfrm>
        </p:grpSpPr>
        <p:grpSp>
          <p:nvGrpSpPr>
            <p:cNvPr id="3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9" name="TextBox 58"/>
              <p:cNvSpPr txBox="1"/>
              <p:nvPr/>
            </p:nvSpPr>
            <p:spPr>
              <a:xfrm rot="17268647">
                <a:off x="239424" y="3407781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</a:t>
                </a:r>
                <a:endParaRPr lang="ru-RU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974632">
                <a:off x="2892033" y="2255643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200</a:t>
                </a:r>
                <a:endParaRPr lang="ru-RU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20204803">
                <a:off x="1252502" y="2297336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ym typeface="Wingdings" pitchFamily="2" charset="2"/>
                  </a:rPr>
                  <a:t>Х2</a:t>
                </a:r>
                <a:endParaRPr lang="ru-RU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4378775">
                <a:off x="233045" y="5064847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50</a:t>
                </a:r>
                <a:endParaRPr lang="ru-RU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2258119">
                <a:off x="1174424" y="6096585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100</a:t>
                </a:r>
                <a:endParaRPr lang="ru-RU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9828163">
              <a:off x="2891985" y="611300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+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 rot="6806310">
              <a:off x="3949310" y="5066107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150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672314">
              <a:off x="4011597" y="342316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250</a:t>
              </a:r>
              <a:endParaRPr lang="ru-RU" dirty="0"/>
            </a:p>
          </p:txBody>
        </p:sp>
      </p:grpSp>
      <p:sp>
        <p:nvSpPr>
          <p:cNvPr id="77" name="Стрелка вправо с вырезом 76"/>
          <p:cNvSpPr/>
          <p:nvPr/>
        </p:nvSpPr>
        <p:spPr>
          <a:xfrm rot="10800000">
            <a:off x="4643438" y="4572008"/>
            <a:ext cx="1714512" cy="7143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468331" y="1500174"/>
            <a:ext cx="22302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 тройка игроков</a:t>
            </a:r>
            <a:endParaRPr lang="ru-RU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Стрелка вправо с вырезом 38">
            <a:hlinkClick r:id="rId6" action="ppaction://hlinksldjump"/>
          </p:cNvPr>
          <p:cNvSpPr/>
          <p:nvPr/>
        </p:nvSpPr>
        <p:spPr>
          <a:xfrm rot="10800000">
            <a:off x="4857752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hlinkClick r:id="rId6" action="ppaction://hlinksldjump"/>
              </a:rPr>
              <a:t>Выйти из игры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000000">
                                      <p:cBhvr>
                                        <p:cTn id="7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400000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М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Е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Т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Т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2"/>
            <a:ext cx="3000364" cy="271464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Перестановка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звуков или слогов в составе слова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Например,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 тарелка» -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алерка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« ладонь» -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долонь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214282" y="31643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096694" y="30490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000232" y="30490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839672" y="304903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699638" y="2931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643834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Далее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Е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З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72000" y="277871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424883" y="29312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277766" y="28634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75"/>
          <p:cNvGrpSpPr/>
          <p:nvPr/>
        </p:nvGrpSpPr>
        <p:grpSpPr>
          <a:xfrm>
            <a:off x="0" y="1928802"/>
            <a:ext cx="5000628" cy="4929198"/>
            <a:chOff x="0" y="1928802"/>
            <a:chExt cx="5000628" cy="4929198"/>
          </a:xfrm>
        </p:grpSpPr>
        <p:grpSp>
          <p:nvGrpSpPr>
            <p:cNvPr id="3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9" name="TextBox 58"/>
              <p:cNvSpPr txBox="1"/>
              <p:nvPr/>
            </p:nvSpPr>
            <p:spPr>
              <a:xfrm rot="17268647">
                <a:off x="239424" y="3407781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X2</a:t>
                </a:r>
                <a:endParaRPr lang="ru-RU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974632">
                <a:off x="2892033" y="2255643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250</a:t>
                </a:r>
                <a:endParaRPr lang="ru-RU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20204803">
                <a:off x="1252502" y="2297336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200</a:t>
                </a:r>
                <a:endParaRPr lang="ru-RU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4378775">
                <a:off x="233045" y="5064847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150</a:t>
                </a:r>
                <a:endParaRPr lang="ru-RU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2258119">
                <a:off x="1174424" y="6096585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</a:t>
                </a:r>
                <a:endParaRPr lang="ru-RU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9828163">
              <a:off x="2891985" y="611300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50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 rot="6806310">
              <a:off x="3949310" y="5066107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100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672314">
              <a:off x="4011597" y="342316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ym typeface="Wingdings" pitchFamily="2" charset="2"/>
                </a:rPr>
                <a:t>+</a:t>
              </a:r>
              <a:endParaRPr lang="ru-RU" dirty="0"/>
            </a:p>
          </p:txBody>
        </p:sp>
      </p:grpSp>
      <p:sp>
        <p:nvSpPr>
          <p:cNvPr id="77" name="Стрелка вправо с вырезом 76"/>
          <p:cNvSpPr/>
          <p:nvPr/>
        </p:nvSpPr>
        <p:spPr>
          <a:xfrm rot="10800000">
            <a:off x="4643438" y="4572008"/>
            <a:ext cx="1714512" cy="7143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500826" y="1500174"/>
            <a:ext cx="22302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 тройка игроков</a:t>
            </a:r>
            <a:endParaRPr lang="ru-RU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Стрелка вправо с вырезом 38">
            <a:hlinkClick r:id="rId6" action="ppaction://hlinksldjump"/>
          </p:cNvPr>
          <p:cNvSpPr/>
          <p:nvPr/>
        </p:nvSpPr>
        <p:spPr>
          <a:xfrm rot="10800000">
            <a:off x="4857752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hlinkClick r:id="rId6" action="ppaction://hlinksldjump"/>
              </a:rPr>
              <a:t>Выйти из игры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000000">
                                      <p:cBhvr>
                                        <p:cTn id="7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400000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Box 85"/>
          <p:cNvSpPr txBox="1"/>
          <p:nvPr/>
        </p:nvSpPr>
        <p:spPr>
          <a:xfrm>
            <a:off x="285720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</a:t>
            </a:r>
            <a:endParaRPr lang="ru-RU" sz="40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142976" y="28572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А</a:t>
            </a:r>
            <a:endParaRPr lang="ru-RU" sz="4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000232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Р</a:t>
            </a:r>
            <a:endParaRPr lang="ru-RU" sz="4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857488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</a:t>
            </a:r>
            <a:endParaRPr lang="ru-RU" sz="4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3714744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Н</a:t>
            </a:r>
            <a:endParaRPr lang="ru-RU" sz="4000" b="1" dirty="0"/>
          </a:p>
        </p:txBody>
      </p:sp>
      <p:sp>
        <p:nvSpPr>
          <p:cNvPr id="93" name="Вертикальный свиток 92"/>
          <p:cNvSpPr/>
          <p:nvPr/>
        </p:nvSpPr>
        <p:spPr>
          <a:xfrm>
            <a:off x="6143636" y="1214422"/>
            <a:ext cx="3000364" cy="2714644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Однокоренные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слова, близкие по звучанию, но разные по значению или частично совпадающие в своем значении.</a:t>
            </a:r>
            <a:endParaRPr lang="ru-RU" sz="1600" b="1" dirty="0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590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Прямоугольник 94"/>
          <p:cNvSpPr/>
          <p:nvPr/>
        </p:nvSpPr>
        <p:spPr>
          <a:xfrm>
            <a:off x="304483" y="29034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1152357" y="28572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000045" y="285727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831243" y="30676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3695650" y="306766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929066"/>
            <a:ext cx="1847856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трелка вправо с вырезом 24">
            <a:hlinkClick r:id="rId4" action="ppaction://hlinksldjump"/>
          </p:cNvPr>
          <p:cNvSpPr/>
          <p:nvPr/>
        </p:nvSpPr>
        <p:spPr>
          <a:xfrm>
            <a:off x="7643834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sldjump"/>
              </a:rPr>
              <a:t>Далее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8572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И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57818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М</a:t>
            </a:r>
            <a:endParaRPr lang="ru-RU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8572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Ы</a:t>
            </a:r>
            <a:endParaRPr lang="ru-RU" sz="40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552906" y="31495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406758" y="31495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274569" y="316242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75"/>
          <p:cNvGrpSpPr/>
          <p:nvPr/>
        </p:nvGrpSpPr>
        <p:grpSpPr>
          <a:xfrm>
            <a:off x="0" y="1928802"/>
            <a:ext cx="5000628" cy="4929198"/>
            <a:chOff x="0" y="1928802"/>
            <a:chExt cx="5000628" cy="4929198"/>
          </a:xfrm>
        </p:grpSpPr>
        <p:grpSp>
          <p:nvGrpSpPr>
            <p:cNvPr id="3" name="Группа 63"/>
            <p:cNvGrpSpPr/>
            <p:nvPr/>
          </p:nvGrpSpPr>
          <p:grpSpPr>
            <a:xfrm>
              <a:off x="0" y="1928802"/>
              <a:ext cx="5000628" cy="4929198"/>
              <a:chOff x="0" y="1928802"/>
              <a:chExt cx="5000628" cy="492919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1928802"/>
                <a:ext cx="5000628" cy="4929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9" name="TextBox 58"/>
              <p:cNvSpPr txBox="1"/>
              <p:nvPr/>
            </p:nvSpPr>
            <p:spPr>
              <a:xfrm rot="17268647">
                <a:off x="239424" y="3407781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100</a:t>
                </a:r>
                <a:endParaRPr lang="ru-RU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 rot="974632">
                <a:off x="2892033" y="2255643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</a:t>
                </a:r>
                <a:endParaRPr lang="ru-RU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20204803">
                <a:off x="1252502" y="2297336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50</a:t>
                </a:r>
                <a:endParaRPr lang="ru-RU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 rot="14378775">
                <a:off x="233045" y="5064847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+</a:t>
                </a:r>
                <a:endParaRPr lang="ru-RU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2258119">
                <a:off x="1174424" y="6096585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Wingdings" pitchFamily="2" charset="2"/>
                  </a:rPr>
                  <a:t>250</a:t>
                </a:r>
                <a:endParaRPr lang="ru-RU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 rot="9828163">
              <a:off x="2891985" y="611300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ym typeface="Wingdings" pitchFamily="2" charset="2"/>
                </a:rPr>
                <a:t>200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 rot="6806310">
              <a:off x="3949310" y="5066107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ym typeface="Wingdings" pitchFamily="2" charset="2"/>
                </a:rPr>
                <a:t>X2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672314">
              <a:off x="4011597" y="342316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ym typeface="Wingdings" pitchFamily="2" charset="2"/>
                </a:rPr>
                <a:t>150</a:t>
              </a:r>
              <a:endParaRPr lang="ru-RU" dirty="0"/>
            </a:p>
          </p:txBody>
        </p:sp>
      </p:grpSp>
      <p:sp>
        <p:nvSpPr>
          <p:cNvPr id="77" name="Стрелка вправо с вырезом 76"/>
          <p:cNvSpPr/>
          <p:nvPr/>
        </p:nvSpPr>
        <p:spPr>
          <a:xfrm rot="10800000">
            <a:off x="4643438" y="4572008"/>
            <a:ext cx="1714512" cy="7143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15140" y="1500174"/>
            <a:ext cx="12218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Финал</a:t>
            </a:r>
            <a:endParaRPr lang="ru-RU" sz="2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9" name="Стрелка вправо с вырезом 38">
            <a:hlinkClick r:id="rId6" action="ppaction://hlinksldjump"/>
          </p:cNvPr>
          <p:cNvSpPr/>
          <p:nvPr/>
        </p:nvSpPr>
        <p:spPr>
          <a:xfrm rot="10800000">
            <a:off x="4857752" y="6072206"/>
            <a:ext cx="1500166" cy="78579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hlinkClick r:id="rId6" action="ppaction://hlinksldjump"/>
              </a:rPr>
              <a:t>Выйти из игры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4400000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0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3000000">
                                      <p:cBhvr>
                                        <p:cTn id="7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9800000">
                                      <p:cBhvr>
                                        <p:cTn id="7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7400000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1400000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99" grpId="0" animBg="1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10271171">
  <a:themeElements>
    <a:clrScheme name="Korea03">
      <a:dk1>
        <a:srgbClr val="000000"/>
      </a:dk1>
      <a:lt1>
        <a:srgbClr val="FFFFFF"/>
      </a:lt1>
      <a:dk2>
        <a:srgbClr val="0362B9"/>
      </a:dk2>
      <a:lt2>
        <a:srgbClr val="BCE7FA"/>
      </a:lt2>
      <a:accent1>
        <a:srgbClr val="3DB5DB"/>
      </a:accent1>
      <a:accent2>
        <a:srgbClr val="DF9B29"/>
      </a:accent2>
      <a:accent3>
        <a:srgbClr val="6699FF"/>
      </a:accent3>
      <a:accent4>
        <a:srgbClr val="D361AA"/>
      </a:accent4>
      <a:accent5>
        <a:srgbClr val="A3D75D"/>
      </a:accent5>
      <a:accent6>
        <a:srgbClr val="D36161"/>
      </a:accent6>
      <a:hlink>
        <a:srgbClr val="FF9933"/>
      </a:hlink>
      <a:folHlink>
        <a:srgbClr val="FF3399"/>
      </a:folHlink>
    </a:clrScheme>
    <a:fontScheme name="Korea03">
      <a:majorFont>
        <a:latin typeface="Corbel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w Cen MT"/>
        <a:ea typeface=""/>
        <a:cs typeface=""/>
        <a:font script="Jpan" typeface="HGｺﾞｼｯｸE"/>
        <a:font script="Hang" typeface="휴먼모음T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rea03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hade val="100000"/>
                <a:satMod val="115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Презентация5</Template>
  <TotalTime>395</TotalTime>
  <Words>382</Words>
  <Application>Microsoft Office PowerPoint</Application>
  <PresentationFormat>Экран (4:3)</PresentationFormat>
  <Paragraphs>145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Corbel</vt:lpstr>
      <vt:lpstr>Monotype Corsiva</vt:lpstr>
      <vt:lpstr>Times New Roman</vt:lpstr>
      <vt:lpstr>Tw Cen MT</vt:lpstr>
      <vt:lpstr>Wingdings</vt:lpstr>
      <vt:lpstr>Wingdings 2</vt:lpstr>
      <vt:lpstr>10271171</vt:lpstr>
      <vt:lpstr>Презентация PowerPoint</vt:lpstr>
      <vt:lpstr>Презентация PowerPoint</vt:lpstr>
      <vt:lpstr>Презентация PowerPoint</vt:lpstr>
      <vt:lpstr>Правила игры</vt:lpstr>
      <vt:lpstr>Источники информации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Мвидео</dc:creator>
  <cp:lastModifiedBy>Элеонора Высочанская</cp:lastModifiedBy>
  <cp:revision>47</cp:revision>
  <dcterms:created xsi:type="dcterms:W3CDTF">2009-07-01T00:44:17Z</dcterms:created>
  <dcterms:modified xsi:type="dcterms:W3CDTF">2016-05-09T14:37:19Z</dcterms:modified>
</cp:coreProperties>
</file>